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  <p:sldMasterId id="2147483681" r:id="rId5"/>
    <p:sldMasterId id="2147483687" r:id="rId6"/>
    <p:sldMasterId id="2147483689" r:id="rId7"/>
    <p:sldMasterId id="2147483694" r:id="rId8"/>
    <p:sldMasterId id="2147483708" r:id="rId9"/>
    <p:sldMasterId id="2147483720" r:id="rId10"/>
  </p:sldMasterIdLst>
  <p:notesMasterIdLst>
    <p:notesMasterId r:id="rId34"/>
  </p:notesMasterIdLst>
  <p:sldIdLst>
    <p:sldId id="343" r:id="rId11"/>
    <p:sldId id="312" r:id="rId12"/>
    <p:sldId id="287" r:id="rId13"/>
    <p:sldId id="314" r:id="rId14"/>
    <p:sldId id="345" r:id="rId15"/>
    <p:sldId id="344" r:id="rId16"/>
    <p:sldId id="351" r:id="rId17"/>
    <p:sldId id="346" r:id="rId18"/>
    <p:sldId id="362" r:id="rId19"/>
    <p:sldId id="352" r:id="rId20"/>
    <p:sldId id="348" r:id="rId21"/>
    <p:sldId id="353" r:id="rId22"/>
    <p:sldId id="354" r:id="rId23"/>
    <p:sldId id="350" r:id="rId24"/>
    <p:sldId id="356" r:id="rId25"/>
    <p:sldId id="355" r:id="rId26"/>
    <p:sldId id="357" r:id="rId27"/>
    <p:sldId id="359" r:id="rId28"/>
    <p:sldId id="358" r:id="rId29"/>
    <p:sldId id="360" r:id="rId30"/>
    <p:sldId id="361" r:id="rId31"/>
    <p:sldId id="324" r:id="rId32"/>
    <p:sldId id="2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062199-0ECB-4D8E-B28D-8D1EAD13989A}" v="56" dt="2025-08-07T01:46:08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6/11/relationships/changesInfo" Target="changesInfos/changesInfo1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Ibsen" userId="d7129826-5a07-4949-b673-aa41663230b0" providerId="ADAL" clId="{EAE29EF9-7306-47C4-9578-B160E3490317}"/>
    <pc:docChg chg="custSel modSld">
      <pc:chgData name="Andrew Ibsen" userId="d7129826-5a07-4949-b673-aa41663230b0" providerId="ADAL" clId="{EAE29EF9-7306-47C4-9578-B160E3490317}" dt="2025-07-11T19:40:57.268" v="11" actId="14100"/>
      <pc:docMkLst>
        <pc:docMk/>
      </pc:docMkLst>
      <pc:sldChg chg="delSp modSp mod">
        <pc:chgData name="Andrew Ibsen" userId="d7129826-5a07-4949-b673-aa41663230b0" providerId="ADAL" clId="{EAE29EF9-7306-47C4-9578-B160E3490317}" dt="2025-07-11T19:40:57.268" v="11" actId="14100"/>
        <pc:sldMkLst>
          <pc:docMk/>
          <pc:sldMk cId="3086621549" sldId="351"/>
        </pc:sldMkLst>
        <pc:spChg chg="mod">
          <ac:chgData name="Andrew Ibsen" userId="d7129826-5a07-4949-b673-aa41663230b0" providerId="ADAL" clId="{EAE29EF9-7306-47C4-9578-B160E3490317}" dt="2025-07-11T19:40:57.268" v="11" actId="14100"/>
          <ac:spMkLst>
            <pc:docMk/>
            <pc:sldMk cId="3086621549" sldId="351"/>
            <ac:spMk id="7" creationId="{F7759A8F-AD64-5E75-2798-5E025FC642E5}"/>
          </ac:spMkLst>
        </pc:spChg>
      </pc:sldChg>
    </pc:docChg>
  </pc:docChgLst>
  <pc:docChgLst>
    <pc:chgData name="Andrew Ibsen" userId="d7129826-5a07-4949-b673-aa41663230b0" providerId="ADAL" clId="{DB062199-0ECB-4D8E-B28D-8D1EAD13989A}"/>
    <pc:docChg chg="undo custSel addSld delSld modSld sldOrd">
      <pc:chgData name="Andrew Ibsen" userId="d7129826-5a07-4949-b673-aa41663230b0" providerId="ADAL" clId="{DB062199-0ECB-4D8E-B28D-8D1EAD13989A}" dt="2025-08-07T01:51:35.130" v="700" actId="14100"/>
      <pc:docMkLst>
        <pc:docMk/>
      </pc:docMkLst>
      <pc:sldChg chg="addSp modSp mod">
        <pc:chgData name="Andrew Ibsen" userId="d7129826-5a07-4949-b673-aa41663230b0" providerId="ADAL" clId="{DB062199-0ECB-4D8E-B28D-8D1EAD13989A}" dt="2025-08-07T01:50:15.872" v="689" actId="1076"/>
        <pc:sldMkLst>
          <pc:docMk/>
          <pc:sldMk cId="2204996794" sldId="287"/>
        </pc:sldMkLst>
        <pc:spChg chg="add mod">
          <ac:chgData name="Andrew Ibsen" userId="d7129826-5a07-4949-b673-aa41663230b0" providerId="ADAL" clId="{DB062199-0ECB-4D8E-B28D-8D1EAD13989A}" dt="2025-07-13T22:10:39.219" v="282"/>
          <ac:spMkLst>
            <pc:docMk/>
            <pc:sldMk cId="2204996794" sldId="287"/>
            <ac:spMk id="2" creationId="{4E85D814-CD54-C44F-B5DD-FE15A88EF8F7}"/>
          </ac:spMkLst>
        </pc:spChg>
        <pc:spChg chg="mod">
          <ac:chgData name="Andrew Ibsen" userId="d7129826-5a07-4949-b673-aa41663230b0" providerId="ADAL" clId="{DB062199-0ECB-4D8E-B28D-8D1EAD13989A}" dt="2025-08-07T01:50:15.872" v="689" actId="1076"/>
          <ac:spMkLst>
            <pc:docMk/>
            <pc:sldMk cId="2204996794" sldId="287"/>
            <ac:spMk id="8" creationId="{AFFDA3D9-76EC-48EC-D48B-438C0CB80F8B}"/>
          </ac:spMkLst>
        </pc:spChg>
        <pc:picChg chg="mod">
          <ac:chgData name="Andrew Ibsen" userId="d7129826-5a07-4949-b673-aa41663230b0" providerId="ADAL" clId="{DB062199-0ECB-4D8E-B28D-8D1EAD13989A}" dt="2025-08-07T01:46:08.680" v="617"/>
          <ac:picMkLst>
            <pc:docMk/>
            <pc:sldMk cId="2204996794" sldId="287"/>
            <ac:picMk id="13" creationId="{13FEC24A-F5BF-8518-E8C5-5005E76F6915}"/>
          </ac:picMkLst>
        </pc:picChg>
      </pc:sldChg>
      <pc:sldChg chg="del">
        <pc:chgData name="Andrew Ibsen" userId="d7129826-5a07-4949-b673-aa41663230b0" providerId="ADAL" clId="{DB062199-0ECB-4D8E-B28D-8D1EAD13989A}" dt="2025-07-22T01:52:38.194" v="521" actId="47"/>
        <pc:sldMkLst>
          <pc:docMk/>
          <pc:sldMk cId="3036000653" sldId="310"/>
        </pc:sldMkLst>
      </pc:sldChg>
      <pc:sldChg chg="addSp modSp mod">
        <pc:chgData name="Andrew Ibsen" userId="d7129826-5a07-4949-b673-aa41663230b0" providerId="ADAL" clId="{DB062199-0ECB-4D8E-B28D-8D1EAD13989A}" dt="2025-08-07T01:46:09.584" v="629" actId="27636"/>
        <pc:sldMkLst>
          <pc:docMk/>
          <pc:sldMk cId="57149732" sldId="312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57149732" sldId="312"/>
            <ac:spMk id="2" creationId="{DF0B981A-E98F-56F6-CE14-087D40AAA043}"/>
          </ac:spMkLst>
        </pc:spChg>
        <pc:spChg chg="mod">
          <ac:chgData name="Andrew Ibsen" userId="d7129826-5a07-4949-b673-aa41663230b0" providerId="ADAL" clId="{DB062199-0ECB-4D8E-B28D-8D1EAD13989A}" dt="2025-08-07T01:46:09.584" v="629" actId="27636"/>
          <ac:spMkLst>
            <pc:docMk/>
            <pc:sldMk cId="57149732" sldId="312"/>
            <ac:spMk id="3" creationId="{A67C5EDF-6B46-DF25-6712-CB26ACEE61B6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57149732" sldId="312"/>
            <ac:spMk id="4" creationId="{094D42FB-D186-9BD1-64DD-847B1BACC797}"/>
          </ac:spMkLst>
        </pc:spChg>
        <pc:spChg chg="mod">
          <ac:chgData name="Andrew Ibsen" userId="d7129826-5a07-4949-b673-aa41663230b0" providerId="ADAL" clId="{DB062199-0ECB-4D8E-B28D-8D1EAD13989A}" dt="2025-08-07T01:46:09.552" v="623" actId="27636"/>
          <ac:spMkLst>
            <pc:docMk/>
            <pc:sldMk cId="57149732" sldId="312"/>
            <ac:spMk id="5" creationId="{958AED7D-65BD-7890-B785-CE177CDAD6B4}"/>
          </ac:spMkLst>
        </pc:spChg>
        <pc:spChg chg="mod">
          <ac:chgData name="Andrew Ibsen" userId="d7129826-5a07-4949-b673-aa41663230b0" providerId="ADAL" clId="{DB062199-0ECB-4D8E-B28D-8D1EAD13989A}" dt="2025-08-07T01:46:09.564" v="626" actId="27636"/>
          <ac:spMkLst>
            <pc:docMk/>
            <pc:sldMk cId="57149732" sldId="312"/>
            <ac:spMk id="6" creationId="{C9CE3C03-53FA-3C86-7948-6B3E21CEE4C8}"/>
          </ac:spMkLst>
        </pc:spChg>
        <pc:spChg chg="mod">
          <ac:chgData name="Andrew Ibsen" userId="d7129826-5a07-4949-b673-aa41663230b0" providerId="ADAL" clId="{DB062199-0ECB-4D8E-B28D-8D1EAD13989A}" dt="2025-08-07T01:46:09.580" v="628" actId="27636"/>
          <ac:spMkLst>
            <pc:docMk/>
            <pc:sldMk cId="57149732" sldId="312"/>
            <ac:spMk id="7" creationId="{8993B10D-48ED-AF6B-B896-A47EB6A6CE19}"/>
          </ac:spMkLst>
        </pc:spChg>
        <pc:spChg chg="mod">
          <ac:chgData name="Andrew Ibsen" userId="d7129826-5a07-4949-b673-aa41663230b0" providerId="ADAL" clId="{DB062199-0ECB-4D8E-B28D-8D1EAD13989A}" dt="2025-08-07T01:46:09.561" v="625" actId="27636"/>
          <ac:spMkLst>
            <pc:docMk/>
            <pc:sldMk cId="57149732" sldId="312"/>
            <ac:spMk id="8" creationId="{C6E1AAFB-E41E-8C94-5113-F689FD0799C3}"/>
          </ac:spMkLst>
        </pc:spChg>
        <pc:spChg chg="mod">
          <ac:chgData name="Andrew Ibsen" userId="d7129826-5a07-4949-b673-aa41663230b0" providerId="ADAL" clId="{DB062199-0ECB-4D8E-B28D-8D1EAD13989A}" dt="2025-08-07T01:46:09.568" v="627" actId="27636"/>
          <ac:spMkLst>
            <pc:docMk/>
            <pc:sldMk cId="57149732" sldId="312"/>
            <ac:spMk id="9" creationId="{4E721850-C9B1-4844-A6EA-E1648A8C6EE3}"/>
          </ac:spMkLst>
        </pc:spChg>
        <pc:spChg chg="mod">
          <ac:chgData name="Andrew Ibsen" userId="d7129826-5a07-4949-b673-aa41663230b0" providerId="ADAL" clId="{DB062199-0ECB-4D8E-B28D-8D1EAD13989A}" dt="2025-08-07T01:46:09.537" v="622" actId="27636"/>
          <ac:spMkLst>
            <pc:docMk/>
            <pc:sldMk cId="57149732" sldId="312"/>
            <ac:spMk id="10" creationId="{8B98EE95-A302-41B7-CD61-927A0AEE09A4}"/>
          </ac:spMkLst>
        </pc:spChg>
        <pc:spChg chg="mod">
          <ac:chgData name="Andrew Ibsen" userId="d7129826-5a07-4949-b673-aa41663230b0" providerId="ADAL" clId="{DB062199-0ECB-4D8E-B28D-8D1EAD13989A}" dt="2025-08-07T01:46:09.529" v="620" actId="27636"/>
          <ac:spMkLst>
            <pc:docMk/>
            <pc:sldMk cId="57149732" sldId="312"/>
            <ac:spMk id="11" creationId="{2BACAE95-9A61-8F97-6B99-1C9C55650592}"/>
          </ac:spMkLst>
        </pc:spChg>
        <pc:spChg chg="mod">
          <ac:chgData name="Andrew Ibsen" userId="d7129826-5a07-4949-b673-aa41663230b0" providerId="ADAL" clId="{DB062199-0ECB-4D8E-B28D-8D1EAD13989A}" dt="2025-08-07T01:46:09.558" v="624" actId="27636"/>
          <ac:spMkLst>
            <pc:docMk/>
            <pc:sldMk cId="57149732" sldId="312"/>
            <ac:spMk id="12" creationId="{58E88387-5F40-E893-14A5-2C9D5B13EE30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57149732" sldId="312"/>
            <ac:spMk id="13" creationId="{8A8A32A0-3816-2AAB-B671-0566CE1ADAF6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57149732" sldId="312"/>
            <ac:spMk id="14" creationId="{43BCA85E-2B88-460B-DCB1-7610B23F2BEC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57149732" sldId="312"/>
            <ac:spMk id="16" creationId="{FFDF9DCD-AB1A-61D1-844D-474C45202FB6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57149732" sldId="312"/>
            <ac:spMk id="17" creationId="{B4DBAEAE-B7B7-2362-FDE9-38C068C3D3B0}"/>
          </ac:spMkLst>
        </pc:spChg>
        <pc:spChg chg="mod">
          <ac:chgData name="Andrew Ibsen" userId="d7129826-5a07-4949-b673-aa41663230b0" providerId="ADAL" clId="{DB062199-0ECB-4D8E-B28D-8D1EAD13989A}" dt="2025-08-07T01:46:09.532" v="621" actId="27636"/>
          <ac:spMkLst>
            <pc:docMk/>
            <pc:sldMk cId="57149732" sldId="312"/>
            <ac:spMk id="18" creationId="{F2AB27EB-81CB-87E3-5CAF-B0C38B2A03D0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57149732" sldId="312"/>
            <ac:spMk id="19" creationId="{14B4A7CB-161B-8725-C3DB-86A3CFE2BDB7}"/>
          </ac:spMkLst>
        </pc:spChg>
        <pc:spChg chg="add mod">
          <ac:chgData name="Andrew Ibsen" userId="d7129826-5a07-4949-b673-aa41663230b0" providerId="ADAL" clId="{DB062199-0ECB-4D8E-B28D-8D1EAD13989A}" dt="2025-07-13T22:10:54.602" v="286" actId="207"/>
          <ac:spMkLst>
            <pc:docMk/>
            <pc:sldMk cId="57149732" sldId="312"/>
            <ac:spMk id="20" creationId="{DE0DBC03-F849-B484-46CA-2D774F4FD6D5}"/>
          </ac:spMkLst>
        </pc:spChg>
      </pc:sldChg>
      <pc:sldChg chg="modSp mod">
        <pc:chgData name="Andrew Ibsen" userId="d7129826-5a07-4949-b673-aa41663230b0" providerId="ADAL" clId="{DB062199-0ECB-4D8E-B28D-8D1EAD13989A}" dt="2025-08-07T01:50:38.105" v="692" actId="1076"/>
        <pc:sldMkLst>
          <pc:docMk/>
          <pc:sldMk cId="690873835" sldId="314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690873835" sldId="314"/>
            <ac:spMk id="2" creationId="{3CD204AC-0840-A433-F352-86C1BB036F70}"/>
          </ac:spMkLst>
        </pc:spChg>
        <pc:spChg chg="mod">
          <ac:chgData name="Andrew Ibsen" userId="d7129826-5a07-4949-b673-aa41663230b0" providerId="ADAL" clId="{DB062199-0ECB-4D8E-B28D-8D1EAD13989A}" dt="2025-08-07T01:50:38.105" v="692" actId="1076"/>
          <ac:spMkLst>
            <pc:docMk/>
            <pc:sldMk cId="690873835" sldId="314"/>
            <ac:spMk id="3" creationId="{B3F75F05-0C45-D5BF-3733-0F6B658C1857}"/>
          </ac:spMkLst>
        </pc:spChg>
        <pc:spChg chg="mod">
          <ac:chgData name="Andrew Ibsen" userId="d7129826-5a07-4949-b673-aa41663230b0" providerId="ADAL" clId="{DB062199-0ECB-4D8E-B28D-8D1EAD13989A}" dt="2025-08-07T01:50:27.841" v="690" actId="1076"/>
          <ac:spMkLst>
            <pc:docMk/>
            <pc:sldMk cId="690873835" sldId="314"/>
            <ac:spMk id="5" creationId="{DFADB434-D68D-CD47-4FA7-E7333D68778E}"/>
          </ac:spMkLst>
        </pc:spChg>
        <pc:spChg chg="mod">
          <ac:chgData name="Andrew Ibsen" userId="d7129826-5a07-4949-b673-aa41663230b0" providerId="ADAL" clId="{DB062199-0ECB-4D8E-B28D-8D1EAD13989A}" dt="2025-08-07T01:50:32.777" v="691" actId="1076"/>
          <ac:spMkLst>
            <pc:docMk/>
            <pc:sldMk cId="690873835" sldId="314"/>
            <ac:spMk id="6" creationId="{FE684E2D-9D82-34C3-F441-17770E51223A}"/>
          </ac:spMkLst>
        </pc:spChg>
      </pc:sldChg>
      <pc:sldChg chg="del">
        <pc:chgData name="Andrew Ibsen" userId="d7129826-5a07-4949-b673-aa41663230b0" providerId="ADAL" clId="{DB062199-0ECB-4D8E-B28D-8D1EAD13989A}" dt="2025-07-22T01:47:58.474" v="446" actId="47"/>
        <pc:sldMkLst>
          <pc:docMk/>
          <pc:sldMk cId="2667738809" sldId="321"/>
        </pc:sldMkLst>
      </pc:sldChg>
      <pc:sldChg chg="addSp delSp modSp mod">
        <pc:chgData name="Andrew Ibsen" userId="d7129826-5a07-4949-b673-aa41663230b0" providerId="ADAL" clId="{DB062199-0ECB-4D8E-B28D-8D1EAD13989A}" dt="2025-08-07T01:49:50.431" v="687" actId="1076"/>
        <pc:sldMkLst>
          <pc:docMk/>
          <pc:sldMk cId="1378035029" sldId="324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1378035029" sldId="324"/>
            <ac:spMk id="3" creationId="{A43C4355-AABD-7B03-09BD-6A42DC88DB15}"/>
          </ac:spMkLst>
        </pc:spChg>
        <pc:spChg chg="mod">
          <ac:chgData name="Andrew Ibsen" userId="d7129826-5a07-4949-b673-aa41663230b0" providerId="ADAL" clId="{DB062199-0ECB-4D8E-B28D-8D1EAD13989A}" dt="2025-08-07T01:49:46.459" v="686" actId="403"/>
          <ac:spMkLst>
            <pc:docMk/>
            <pc:sldMk cId="1378035029" sldId="324"/>
            <ac:spMk id="15" creationId="{7FFB9A48-0F7B-059D-89A5-E4DF874B5075}"/>
          </ac:spMkLst>
        </pc:spChg>
        <pc:spChg chg="add del mod">
          <ac:chgData name="Andrew Ibsen" userId="d7129826-5a07-4949-b673-aa41663230b0" providerId="ADAL" clId="{DB062199-0ECB-4D8E-B28D-8D1EAD13989A}" dt="2025-08-07T01:49:50.431" v="687" actId="1076"/>
          <ac:spMkLst>
            <pc:docMk/>
            <pc:sldMk cId="1378035029" sldId="324"/>
            <ac:spMk id="17" creationId="{D8673910-CD34-A6C0-988E-A7181FB9340C}"/>
          </ac:spMkLst>
        </pc:spChg>
        <pc:spChg chg="add mod">
          <ac:chgData name="Andrew Ibsen" userId="d7129826-5a07-4949-b673-aa41663230b0" providerId="ADAL" clId="{DB062199-0ECB-4D8E-B28D-8D1EAD13989A}" dt="2025-07-22T01:50:55.006" v="505" actId="14100"/>
          <ac:spMkLst>
            <pc:docMk/>
            <pc:sldMk cId="1378035029" sldId="324"/>
            <ac:spMk id="18" creationId="{65D0F968-A101-01D5-E2EB-7452309A40AA}"/>
          </ac:spMkLst>
        </pc:spChg>
        <pc:picChg chg="mod">
          <ac:chgData name="Andrew Ibsen" userId="d7129826-5a07-4949-b673-aa41663230b0" providerId="ADAL" clId="{DB062199-0ECB-4D8E-B28D-8D1EAD13989A}" dt="2025-08-07T01:49:31.648" v="676" actId="14100"/>
          <ac:picMkLst>
            <pc:docMk/>
            <pc:sldMk cId="1378035029" sldId="324"/>
            <ac:picMk id="24" creationId="{AB5BF20B-8DD4-56D4-F62F-A23151223F9F}"/>
          </ac:picMkLst>
        </pc:picChg>
        <pc:picChg chg="add mod">
          <ac:chgData name="Andrew Ibsen" userId="d7129826-5a07-4949-b673-aa41663230b0" providerId="ADAL" clId="{DB062199-0ECB-4D8E-B28D-8D1EAD13989A}" dt="2025-07-22T01:53:01.599" v="527" actId="1076"/>
          <ac:picMkLst>
            <pc:docMk/>
            <pc:sldMk cId="1378035029" sldId="324"/>
            <ac:picMk id="26" creationId="{85FF8A8F-CB4E-B491-C0E5-1735D974EB3E}"/>
          </ac:picMkLst>
        </pc:picChg>
        <pc:picChg chg="add del mod">
          <ac:chgData name="Andrew Ibsen" userId="d7129826-5a07-4949-b673-aa41663230b0" providerId="ADAL" clId="{DB062199-0ECB-4D8E-B28D-8D1EAD13989A}" dt="2025-07-22T01:54:05.462" v="530" actId="1076"/>
          <ac:picMkLst>
            <pc:docMk/>
            <pc:sldMk cId="1378035029" sldId="324"/>
            <ac:picMk id="28" creationId="{9D178460-6C8D-BA46-C587-9884976AF7F6}"/>
          </ac:picMkLst>
        </pc:picChg>
        <pc:picChg chg="mod">
          <ac:chgData name="Andrew Ibsen" userId="d7129826-5a07-4949-b673-aa41663230b0" providerId="ADAL" clId="{DB062199-0ECB-4D8E-B28D-8D1EAD13989A}" dt="2025-07-22T01:54:07.798" v="531" actId="1076"/>
          <ac:picMkLst>
            <pc:docMk/>
            <pc:sldMk cId="1378035029" sldId="324"/>
            <ac:picMk id="36" creationId="{00112807-D080-660B-99F7-7D37BA0A7D4B}"/>
          </ac:picMkLst>
        </pc:picChg>
      </pc:sldChg>
      <pc:sldChg chg="addSp modSp mod">
        <pc:chgData name="Andrew Ibsen" userId="d7129826-5a07-4949-b673-aa41663230b0" providerId="ADAL" clId="{DB062199-0ECB-4D8E-B28D-8D1EAD13989A}" dt="2025-08-07T01:46:36.663" v="634" actId="1076"/>
        <pc:sldMkLst>
          <pc:docMk/>
          <pc:sldMk cId="196255589" sldId="343"/>
        </pc:sldMkLst>
        <pc:spChg chg="add mod">
          <ac:chgData name="Andrew Ibsen" userId="d7129826-5a07-4949-b673-aa41663230b0" providerId="ADAL" clId="{DB062199-0ECB-4D8E-B28D-8D1EAD13989A}" dt="2025-07-13T22:10:49.546" v="285" actId="207"/>
          <ac:spMkLst>
            <pc:docMk/>
            <pc:sldMk cId="196255589" sldId="343"/>
            <ac:spMk id="2" creationId="{E63EE094-DC03-5F91-D2AF-95D152F7ACD2}"/>
          </ac:spMkLst>
        </pc:spChg>
        <pc:spChg chg="mod">
          <ac:chgData name="Andrew Ibsen" userId="d7129826-5a07-4949-b673-aa41663230b0" providerId="ADAL" clId="{DB062199-0ECB-4D8E-B28D-8D1EAD13989A}" dt="2025-08-07T01:46:09.518" v="619" actId="27636"/>
          <ac:spMkLst>
            <pc:docMk/>
            <pc:sldMk cId="196255589" sldId="343"/>
            <ac:spMk id="3" creationId="{A327E6DF-6896-A790-7557-8C7344A0D556}"/>
          </ac:spMkLst>
        </pc:spChg>
        <pc:spChg chg="mod">
          <ac:chgData name="Andrew Ibsen" userId="d7129826-5a07-4949-b673-aa41663230b0" providerId="ADAL" clId="{DB062199-0ECB-4D8E-B28D-8D1EAD13989A}" dt="2025-08-07T01:46:36.663" v="634" actId="1076"/>
          <ac:spMkLst>
            <pc:docMk/>
            <pc:sldMk cId="196255589" sldId="343"/>
            <ac:spMk id="7" creationId="{6134EDC2-F06C-024E-72C1-B7752198AC4C}"/>
          </ac:spMkLst>
        </pc:spChg>
      </pc:sldChg>
      <pc:sldChg chg="modSp mod">
        <pc:chgData name="Andrew Ibsen" userId="d7129826-5a07-4949-b673-aa41663230b0" providerId="ADAL" clId="{DB062199-0ECB-4D8E-B28D-8D1EAD13989A}" dt="2025-08-07T01:51:08.041" v="697" actId="1076"/>
        <pc:sldMkLst>
          <pc:docMk/>
          <pc:sldMk cId="2542894825" sldId="344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2542894825" sldId="344"/>
            <ac:spMk id="2" creationId="{374CC7CD-DB8D-B04D-9866-BF9D7ECE2746}"/>
          </ac:spMkLst>
        </pc:spChg>
        <pc:spChg chg="mod">
          <ac:chgData name="Andrew Ibsen" userId="d7129826-5a07-4949-b673-aa41663230b0" providerId="ADAL" clId="{DB062199-0ECB-4D8E-B28D-8D1EAD13989A}" dt="2025-08-07T01:50:56.360" v="693" actId="1076"/>
          <ac:spMkLst>
            <pc:docMk/>
            <pc:sldMk cId="2542894825" sldId="344"/>
            <ac:spMk id="22" creationId="{DA4468E1-05BE-D3EA-3312-C0BDF5FA1506}"/>
          </ac:spMkLst>
        </pc:spChg>
        <pc:spChg chg="mod">
          <ac:chgData name="Andrew Ibsen" userId="d7129826-5a07-4949-b673-aa41663230b0" providerId="ADAL" clId="{DB062199-0ECB-4D8E-B28D-8D1EAD13989A}" dt="2025-07-13T19:54:13.176" v="35" actId="465"/>
          <ac:spMkLst>
            <pc:docMk/>
            <pc:sldMk cId="2542894825" sldId="344"/>
            <ac:spMk id="23" creationId="{484DEAAD-B249-D977-BF61-BF6D3FD7624E}"/>
          </ac:spMkLst>
        </pc:spChg>
        <pc:spChg chg="mod">
          <ac:chgData name="Andrew Ibsen" userId="d7129826-5a07-4949-b673-aa41663230b0" providerId="ADAL" clId="{DB062199-0ECB-4D8E-B28D-8D1EAD13989A}" dt="2025-07-13T19:54:20.155" v="36" actId="465"/>
          <ac:spMkLst>
            <pc:docMk/>
            <pc:sldMk cId="2542894825" sldId="344"/>
            <ac:spMk id="24" creationId="{E9060500-CBF9-0041-285E-AB818CBCAC28}"/>
          </ac:spMkLst>
        </pc:spChg>
        <pc:spChg chg="mod">
          <ac:chgData name="Andrew Ibsen" userId="d7129826-5a07-4949-b673-aa41663230b0" providerId="ADAL" clId="{DB062199-0ECB-4D8E-B28D-8D1EAD13989A}" dt="2025-07-13T19:53:48.845" v="33" actId="14100"/>
          <ac:spMkLst>
            <pc:docMk/>
            <pc:sldMk cId="2542894825" sldId="344"/>
            <ac:spMk id="25" creationId="{E065E298-3FBE-CC62-6120-36F6B2533011}"/>
          </ac:spMkLst>
        </pc:spChg>
        <pc:spChg chg="mod">
          <ac:chgData name="Andrew Ibsen" userId="d7129826-5a07-4949-b673-aa41663230b0" providerId="ADAL" clId="{DB062199-0ECB-4D8E-B28D-8D1EAD13989A}" dt="2025-08-07T01:51:04.011" v="695" actId="1076"/>
          <ac:spMkLst>
            <pc:docMk/>
            <pc:sldMk cId="2542894825" sldId="344"/>
            <ac:spMk id="26" creationId="{C172E058-5787-0EC2-DCAF-FECF7FF02613}"/>
          </ac:spMkLst>
        </pc:spChg>
        <pc:spChg chg="mod">
          <ac:chgData name="Andrew Ibsen" userId="d7129826-5a07-4949-b673-aa41663230b0" providerId="ADAL" clId="{DB062199-0ECB-4D8E-B28D-8D1EAD13989A}" dt="2025-08-07T01:51:08.041" v="697" actId="1076"/>
          <ac:spMkLst>
            <pc:docMk/>
            <pc:sldMk cId="2542894825" sldId="344"/>
            <ac:spMk id="27" creationId="{4684C63E-176B-DF98-8A91-F09FDBAA01DC}"/>
          </ac:spMkLst>
        </pc:spChg>
        <pc:spChg chg="mod">
          <ac:chgData name="Andrew Ibsen" userId="d7129826-5a07-4949-b673-aa41663230b0" providerId="ADAL" clId="{DB062199-0ECB-4D8E-B28D-8D1EAD13989A}" dt="2025-08-07T01:51:05.969" v="696" actId="1076"/>
          <ac:spMkLst>
            <pc:docMk/>
            <pc:sldMk cId="2542894825" sldId="344"/>
            <ac:spMk id="28" creationId="{E7DA08B4-2623-9264-160A-A330C1BEB686}"/>
          </ac:spMkLst>
        </pc:spChg>
        <pc:spChg chg="mod">
          <ac:chgData name="Andrew Ibsen" userId="d7129826-5a07-4949-b673-aa41663230b0" providerId="ADAL" clId="{DB062199-0ECB-4D8E-B28D-8D1EAD13989A}" dt="2025-08-07T01:51:01.765" v="694" actId="1076"/>
          <ac:spMkLst>
            <pc:docMk/>
            <pc:sldMk cId="2542894825" sldId="344"/>
            <ac:spMk id="29" creationId="{D303C06F-E8CD-AA94-2AB4-9C2552966C9B}"/>
          </ac:spMkLst>
        </pc:spChg>
      </pc:sldChg>
      <pc:sldChg chg="addSp modSp mod">
        <pc:chgData name="Andrew Ibsen" userId="d7129826-5a07-4949-b673-aa41663230b0" providerId="ADAL" clId="{DB062199-0ECB-4D8E-B28D-8D1EAD13989A}" dt="2025-08-07T01:47:27.515" v="656" actId="404"/>
        <pc:sldMkLst>
          <pc:docMk/>
          <pc:sldMk cId="4198548688" sldId="345"/>
        </pc:sldMkLst>
        <pc:spChg chg="add mod">
          <ac:chgData name="Andrew Ibsen" userId="d7129826-5a07-4949-b673-aa41663230b0" providerId="ADAL" clId="{DB062199-0ECB-4D8E-B28D-8D1EAD13989A}" dt="2025-07-13T22:10:29.397" v="281"/>
          <ac:spMkLst>
            <pc:docMk/>
            <pc:sldMk cId="4198548688" sldId="345"/>
            <ac:spMk id="2" creationId="{2A561582-0721-987B-8899-11840FF64CCF}"/>
          </ac:spMkLst>
        </pc:spChg>
        <pc:spChg chg="mod">
          <ac:chgData name="Andrew Ibsen" userId="d7129826-5a07-4949-b673-aa41663230b0" providerId="ADAL" clId="{DB062199-0ECB-4D8E-B28D-8D1EAD13989A}" dt="2025-08-07T01:47:27.515" v="656" actId="404"/>
          <ac:spMkLst>
            <pc:docMk/>
            <pc:sldMk cId="4198548688" sldId="345"/>
            <ac:spMk id="4" creationId="{B3B6AD6B-B39F-0E44-D33E-75A7EA23F5A3}"/>
          </ac:spMkLst>
        </pc:spChg>
        <pc:picChg chg="mod">
          <ac:chgData name="Andrew Ibsen" userId="d7129826-5a07-4949-b673-aa41663230b0" providerId="ADAL" clId="{DB062199-0ECB-4D8E-B28D-8D1EAD13989A}" dt="2025-08-07T01:46:08.680" v="617"/>
          <ac:picMkLst>
            <pc:docMk/>
            <pc:sldMk cId="4198548688" sldId="345"/>
            <ac:picMk id="13" creationId="{783F1939-1AEE-694A-A9AF-D87B676A4C9B}"/>
          </ac:picMkLst>
        </pc:picChg>
      </pc:sldChg>
      <pc:sldChg chg="addSp modSp mod">
        <pc:chgData name="Andrew Ibsen" userId="d7129826-5a07-4949-b673-aa41663230b0" providerId="ADAL" clId="{DB062199-0ECB-4D8E-B28D-8D1EAD13989A}" dt="2025-08-07T01:48:00.038" v="664" actId="404"/>
        <pc:sldMkLst>
          <pc:docMk/>
          <pc:sldMk cId="2081482945" sldId="346"/>
        </pc:sldMkLst>
        <pc:spChg chg="add mod">
          <ac:chgData name="Andrew Ibsen" userId="d7129826-5a07-4949-b673-aa41663230b0" providerId="ADAL" clId="{DB062199-0ECB-4D8E-B28D-8D1EAD13989A}" dt="2025-07-13T22:10:22.158" v="279"/>
          <ac:spMkLst>
            <pc:docMk/>
            <pc:sldMk cId="2081482945" sldId="346"/>
            <ac:spMk id="2" creationId="{0E582AB8-2EB9-B3B9-2599-2FF42ADFF3FC}"/>
          </ac:spMkLst>
        </pc:spChg>
        <pc:spChg chg="mod">
          <ac:chgData name="Andrew Ibsen" userId="d7129826-5a07-4949-b673-aa41663230b0" providerId="ADAL" clId="{DB062199-0ECB-4D8E-B28D-8D1EAD13989A}" dt="2025-08-07T01:48:00.038" v="664" actId="404"/>
          <ac:spMkLst>
            <pc:docMk/>
            <pc:sldMk cId="2081482945" sldId="346"/>
            <ac:spMk id="4" creationId="{DC6AD0E8-FBF3-757D-9508-F9DFECF8AEC6}"/>
          </ac:spMkLst>
        </pc:spChg>
        <pc:picChg chg="mod">
          <ac:chgData name="Andrew Ibsen" userId="d7129826-5a07-4949-b673-aa41663230b0" providerId="ADAL" clId="{DB062199-0ECB-4D8E-B28D-8D1EAD13989A}" dt="2025-08-07T01:46:08.680" v="617"/>
          <ac:picMkLst>
            <pc:docMk/>
            <pc:sldMk cId="2081482945" sldId="346"/>
            <ac:picMk id="10" creationId="{E8B299DB-7653-3ED5-017A-116316D34039}"/>
          </ac:picMkLst>
        </pc:picChg>
      </pc:sldChg>
      <pc:sldChg chg="addSp delSp modSp del mod">
        <pc:chgData name="Andrew Ibsen" userId="d7129826-5a07-4949-b673-aa41663230b0" providerId="ADAL" clId="{DB062199-0ECB-4D8E-B28D-8D1EAD13989A}" dt="2025-07-22T00:28:25.859" v="331" actId="47"/>
        <pc:sldMkLst>
          <pc:docMk/>
          <pc:sldMk cId="1418879731" sldId="347"/>
        </pc:sldMkLst>
      </pc:sldChg>
      <pc:sldChg chg="addSp modSp mod">
        <pc:chgData name="Andrew Ibsen" userId="d7129826-5a07-4949-b673-aa41663230b0" providerId="ADAL" clId="{DB062199-0ECB-4D8E-B28D-8D1EAD13989A}" dt="2025-08-07T01:48:50.344" v="674" actId="1076"/>
        <pc:sldMkLst>
          <pc:docMk/>
          <pc:sldMk cId="2605254415" sldId="348"/>
        </pc:sldMkLst>
        <pc:spChg chg="add mod">
          <ac:chgData name="Andrew Ibsen" userId="d7129826-5a07-4949-b673-aa41663230b0" providerId="ADAL" clId="{DB062199-0ECB-4D8E-B28D-8D1EAD13989A}" dt="2025-07-13T22:10:12.655" v="277"/>
          <ac:spMkLst>
            <pc:docMk/>
            <pc:sldMk cId="2605254415" sldId="348"/>
            <ac:spMk id="2" creationId="{817F3B85-316D-B603-2C1D-6642F7C80B1F}"/>
          </ac:spMkLst>
        </pc:spChg>
        <pc:spChg chg="mod">
          <ac:chgData name="Andrew Ibsen" userId="d7129826-5a07-4949-b673-aa41663230b0" providerId="ADAL" clId="{DB062199-0ECB-4D8E-B28D-8D1EAD13989A}" dt="2025-08-07T01:48:50.344" v="674" actId="1076"/>
          <ac:spMkLst>
            <pc:docMk/>
            <pc:sldMk cId="2605254415" sldId="348"/>
            <ac:spMk id="4" creationId="{DFDD83EB-9418-760C-965C-59CE39E877EA}"/>
          </ac:spMkLst>
        </pc:spChg>
        <pc:spChg chg="mod">
          <ac:chgData name="Andrew Ibsen" userId="d7129826-5a07-4949-b673-aa41663230b0" providerId="ADAL" clId="{DB062199-0ECB-4D8E-B28D-8D1EAD13989A}" dt="2025-08-07T01:48:46.792" v="673" actId="1076"/>
          <ac:spMkLst>
            <pc:docMk/>
            <pc:sldMk cId="2605254415" sldId="348"/>
            <ac:spMk id="8" creationId="{0A0D13D9-E0C1-BC69-CE11-5107857ED69C}"/>
          </ac:spMkLst>
        </pc:spChg>
        <pc:picChg chg="mod">
          <ac:chgData name="Andrew Ibsen" userId="d7129826-5a07-4949-b673-aa41663230b0" providerId="ADAL" clId="{DB062199-0ECB-4D8E-B28D-8D1EAD13989A}" dt="2025-08-07T01:46:08.680" v="617"/>
          <ac:picMkLst>
            <pc:docMk/>
            <pc:sldMk cId="2605254415" sldId="348"/>
            <ac:picMk id="11" creationId="{C023335D-6627-3E67-7594-C55D755FC406}"/>
          </ac:picMkLst>
        </pc:picChg>
      </pc:sldChg>
      <pc:sldChg chg="del">
        <pc:chgData name="Andrew Ibsen" userId="d7129826-5a07-4949-b673-aa41663230b0" providerId="ADAL" clId="{DB062199-0ECB-4D8E-B28D-8D1EAD13989A}" dt="2025-07-13T21:11:19.018" v="99" actId="47"/>
        <pc:sldMkLst>
          <pc:docMk/>
          <pc:sldMk cId="3508306591" sldId="349"/>
        </pc:sldMkLst>
      </pc:sldChg>
      <pc:sldChg chg="addSp delSp modSp mod ord delDesignElem">
        <pc:chgData name="Andrew Ibsen" userId="d7129826-5a07-4949-b673-aa41663230b0" providerId="ADAL" clId="{DB062199-0ECB-4D8E-B28D-8D1EAD13989A}" dt="2025-08-07T01:46:08.680" v="617"/>
        <pc:sldMkLst>
          <pc:docMk/>
          <pc:sldMk cId="2250883581" sldId="350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2250883581" sldId="350"/>
            <ac:spMk id="5" creationId="{832C357F-B2EF-5588-69EB-5213DC308AFF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250883581" sldId="350"/>
            <ac:spMk id="18" creationId="{AB8C311F-7253-4AED-9701-7FC0708C41C7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250883581" sldId="350"/>
            <ac:spMk id="20" creationId="{E2384209-CB15-4CDF-9D31-C44FD9A3F20D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250883581" sldId="350"/>
            <ac:spMk id="22" creationId="{2633B3B5-CC90-43F0-8714-D31D1F3F0209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250883581" sldId="350"/>
            <ac:spMk id="24" creationId="{A8D57A06-A426-446D-B02C-A2DC6B62E45E}"/>
          </ac:spMkLst>
        </pc:spChg>
        <pc:picChg chg="add mod">
          <ac:chgData name="Andrew Ibsen" userId="d7129826-5a07-4949-b673-aa41663230b0" providerId="ADAL" clId="{DB062199-0ECB-4D8E-B28D-8D1EAD13989A}" dt="2025-07-13T21:12:24.594" v="108" actId="26606"/>
          <ac:picMkLst>
            <pc:docMk/>
            <pc:sldMk cId="2250883581" sldId="350"/>
            <ac:picMk id="3" creationId="{BF76097C-C3A0-47AC-4356-A7EFF7D3F97E}"/>
          </ac:picMkLst>
        </pc:picChg>
      </pc:sldChg>
      <pc:sldChg chg="addSp modSp mod ord">
        <pc:chgData name="Andrew Ibsen" userId="d7129826-5a07-4949-b673-aa41663230b0" providerId="ADAL" clId="{DB062199-0ECB-4D8E-B28D-8D1EAD13989A}" dt="2025-08-07T01:51:35.130" v="700" actId="14100"/>
        <pc:sldMkLst>
          <pc:docMk/>
          <pc:sldMk cId="3086621549" sldId="351"/>
        </pc:sldMkLst>
        <pc:spChg chg="add mod">
          <ac:chgData name="Andrew Ibsen" userId="d7129826-5a07-4949-b673-aa41663230b0" providerId="ADAL" clId="{DB062199-0ECB-4D8E-B28D-8D1EAD13989A}" dt="2025-07-13T22:10:25.085" v="280"/>
          <ac:spMkLst>
            <pc:docMk/>
            <pc:sldMk cId="3086621549" sldId="351"/>
            <ac:spMk id="2" creationId="{0A9B919F-048E-A520-7A95-A7125A80EEF3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3086621549" sldId="351"/>
            <ac:spMk id="3" creationId="{4225CF84-D2C3-1A6E-674B-B78F8E0B753D}"/>
          </ac:spMkLst>
        </pc:spChg>
        <pc:spChg chg="mod">
          <ac:chgData name="Andrew Ibsen" userId="d7129826-5a07-4949-b673-aa41663230b0" providerId="ADAL" clId="{DB062199-0ECB-4D8E-B28D-8D1EAD13989A}" dt="2025-08-07T01:51:35.130" v="700" actId="14100"/>
          <ac:spMkLst>
            <pc:docMk/>
            <pc:sldMk cId="3086621549" sldId="351"/>
            <ac:spMk id="7" creationId="{F7759A8F-AD64-5E75-2798-5E025FC642E5}"/>
          </ac:spMkLst>
        </pc:spChg>
        <pc:picChg chg="mod">
          <ac:chgData name="Andrew Ibsen" userId="d7129826-5a07-4949-b673-aa41663230b0" providerId="ADAL" clId="{DB062199-0ECB-4D8E-B28D-8D1EAD13989A}" dt="2025-07-13T19:49:09.816" v="1" actId="1076"/>
          <ac:picMkLst>
            <pc:docMk/>
            <pc:sldMk cId="3086621549" sldId="351"/>
            <ac:picMk id="9" creationId="{817A6A4C-E159-0DF1-D708-43BC8454A9E9}"/>
          </ac:picMkLst>
        </pc:picChg>
      </pc:sldChg>
      <pc:sldChg chg="addSp delSp modSp add mod">
        <pc:chgData name="Andrew Ibsen" userId="d7129826-5a07-4949-b673-aa41663230b0" providerId="ADAL" clId="{DB062199-0ECB-4D8E-B28D-8D1EAD13989A}" dt="2025-08-07T01:46:08.680" v="617"/>
        <pc:sldMkLst>
          <pc:docMk/>
          <pc:sldMk cId="3872516907" sldId="352"/>
        </pc:sldMkLst>
        <pc:spChg chg="add mod">
          <ac:chgData name="Andrew Ibsen" userId="d7129826-5a07-4949-b673-aa41663230b0" providerId="ADAL" clId="{DB062199-0ECB-4D8E-B28D-8D1EAD13989A}" dt="2025-07-13T21:14:10.179" v="156" actId="403"/>
          <ac:spMkLst>
            <pc:docMk/>
            <pc:sldMk cId="3872516907" sldId="352"/>
            <ac:spMk id="17" creationId="{2975C711-DE90-3012-AC5A-200EBEDCE0F1}"/>
          </ac:spMkLst>
        </pc:spChg>
        <pc:spChg chg="add mod">
          <ac:chgData name="Andrew Ibsen" userId="d7129826-5a07-4949-b673-aa41663230b0" providerId="ADAL" clId="{DB062199-0ECB-4D8E-B28D-8D1EAD13989A}" dt="2025-07-13T22:10:15.477" v="278"/>
          <ac:spMkLst>
            <pc:docMk/>
            <pc:sldMk cId="3872516907" sldId="352"/>
            <ac:spMk id="19" creationId="{E704CD53-2322-E3F6-C88D-8F4C17D58058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3872516907" sldId="352"/>
            <ac:spMk id="20" creationId="{C734FDF8-E3E2-F74B-8EAC-A52908D00BF3}"/>
          </ac:spMkLst>
        </pc:spChg>
        <pc:picChg chg="add mod">
          <ac:chgData name="Andrew Ibsen" userId="d7129826-5a07-4949-b673-aa41663230b0" providerId="ADAL" clId="{DB062199-0ECB-4D8E-B28D-8D1EAD13989A}" dt="2025-07-13T21:49:29.797" v="176" actId="1076"/>
          <ac:picMkLst>
            <pc:docMk/>
            <pc:sldMk cId="3872516907" sldId="352"/>
            <ac:picMk id="12" creationId="{1D680217-B01A-3F89-D27E-7F3A0CC97027}"/>
          </ac:picMkLst>
        </pc:picChg>
        <pc:picChg chg="add mod modCrop">
          <ac:chgData name="Andrew Ibsen" userId="d7129826-5a07-4949-b673-aa41663230b0" providerId="ADAL" clId="{DB062199-0ECB-4D8E-B28D-8D1EAD13989A}" dt="2025-07-13T21:49:25.567" v="175" actId="1076"/>
          <ac:picMkLst>
            <pc:docMk/>
            <pc:sldMk cId="3872516907" sldId="352"/>
            <ac:picMk id="16" creationId="{F6C2A283-0A91-0EB7-9B00-F0640B5017C7}"/>
          </ac:picMkLst>
        </pc:picChg>
      </pc:sldChg>
      <pc:sldChg chg="addSp delSp modSp add mod ord delDesignElem">
        <pc:chgData name="Andrew Ibsen" userId="d7129826-5a07-4949-b673-aa41663230b0" providerId="ADAL" clId="{DB062199-0ECB-4D8E-B28D-8D1EAD13989A}" dt="2025-08-07T01:46:08.680" v="617"/>
        <pc:sldMkLst>
          <pc:docMk/>
          <pc:sldMk cId="230956636" sldId="353"/>
        </pc:sldMkLst>
        <pc:spChg chg="add mod">
          <ac:chgData name="Andrew Ibsen" userId="d7129826-5a07-4949-b673-aa41663230b0" providerId="ADAL" clId="{DB062199-0ECB-4D8E-B28D-8D1EAD13989A}" dt="2025-07-13T22:08:53.717" v="276" actId="1076"/>
          <ac:spMkLst>
            <pc:docMk/>
            <pc:sldMk cId="230956636" sldId="353"/>
            <ac:spMk id="5" creationId="{7381B8C5-1737-DAD1-655A-B6B91F443D12}"/>
          </ac:spMkLst>
        </pc:spChg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230956636" sldId="353"/>
            <ac:spMk id="6" creationId="{424C0BBC-1DFF-B7AE-8D9D-B9DB1A09B387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30956636" sldId="353"/>
            <ac:spMk id="18" creationId="{AB8C311F-7253-4AED-9701-7FC0708C41C7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30956636" sldId="353"/>
            <ac:spMk id="20" creationId="{E2384209-CB15-4CDF-9D31-C44FD9A3F20D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30956636" sldId="353"/>
            <ac:spMk id="22" creationId="{2633B3B5-CC90-43F0-8714-D31D1F3F0209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30956636" sldId="353"/>
            <ac:spMk id="24" creationId="{A8D57A06-A426-446D-B02C-A2DC6B62E45E}"/>
          </ac:spMkLst>
        </pc:spChg>
        <pc:picChg chg="add mod">
          <ac:chgData name="Andrew Ibsen" userId="d7129826-5a07-4949-b673-aa41663230b0" providerId="ADAL" clId="{DB062199-0ECB-4D8E-B28D-8D1EAD13989A}" dt="2025-07-13T21:11:50.786" v="106" actId="26606"/>
          <ac:picMkLst>
            <pc:docMk/>
            <pc:sldMk cId="230956636" sldId="353"/>
            <ac:picMk id="3" creationId="{C369D65B-1EFE-B058-5500-67C58D3B1DD5}"/>
          </ac:picMkLst>
        </pc:picChg>
      </pc:sldChg>
      <pc:sldChg chg="addSp delSp modSp add del mod ord">
        <pc:chgData name="Andrew Ibsen" userId="d7129826-5a07-4949-b673-aa41663230b0" providerId="ADAL" clId="{DB062199-0ECB-4D8E-B28D-8D1EAD13989A}" dt="2025-08-07T01:46:08.680" v="617"/>
        <pc:sldMkLst>
          <pc:docMk/>
          <pc:sldMk cId="1082232883" sldId="354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1082232883" sldId="354"/>
            <ac:spMk id="2" creationId="{094D6094-7F49-A099-D963-B12D58613983}"/>
          </ac:spMkLst>
        </pc:spChg>
        <pc:spChg chg="add mod">
          <ac:chgData name="Andrew Ibsen" userId="d7129826-5a07-4949-b673-aa41663230b0" providerId="ADAL" clId="{DB062199-0ECB-4D8E-B28D-8D1EAD13989A}" dt="2025-07-13T21:56:18.397" v="190" actId="1076"/>
          <ac:spMkLst>
            <pc:docMk/>
            <pc:sldMk cId="1082232883" sldId="354"/>
            <ac:spMk id="7" creationId="{9443B420-C724-91C6-46E2-7F3FAB1B1918}"/>
          </ac:spMkLst>
        </pc:spChg>
        <pc:spChg chg="add mod">
          <ac:chgData name="Andrew Ibsen" userId="d7129826-5a07-4949-b673-aa41663230b0" providerId="ADAL" clId="{DB062199-0ECB-4D8E-B28D-8D1EAD13989A}" dt="2025-07-13T21:58:30.082" v="222" actId="242"/>
          <ac:spMkLst>
            <pc:docMk/>
            <pc:sldMk cId="1082232883" sldId="354"/>
            <ac:spMk id="8" creationId="{767717BF-A11E-3596-736A-F4C154902623}"/>
          </ac:spMkLst>
        </pc:spChg>
      </pc:sldChg>
      <pc:sldChg chg="addSp delSp modSp add mod setBg modClrScheme delDesignElem chgLayout">
        <pc:chgData name="Andrew Ibsen" userId="d7129826-5a07-4949-b673-aa41663230b0" providerId="ADAL" clId="{DB062199-0ECB-4D8E-B28D-8D1EAD13989A}" dt="2025-08-07T01:46:08.680" v="617"/>
        <pc:sldMkLst>
          <pc:docMk/>
          <pc:sldMk cId="2209821095" sldId="355"/>
        </pc:sldMkLst>
        <pc:spChg chg="mod ord modVis">
          <ac:chgData name="Andrew Ibsen" userId="d7129826-5a07-4949-b673-aa41663230b0" providerId="ADAL" clId="{DB062199-0ECB-4D8E-B28D-8D1EAD13989A}" dt="2025-08-07T01:46:08.680" v="617"/>
          <ac:spMkLst>
            <pc:docMk/>
            <pc:sldMk cId="2209821095" sldId="355"/>
            <ac:spMk id="2" creationId="{094D6094-7F49-A099-D963-B12D58613983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209821095" sldId="355"/>
            <ac:spMk id="46" creationId="{AB8C311F-7253-4AED-9701-7FC0708C41C7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209821095" sldId="355"/>
            <ac:spMk id="48" creationId="{E2384209-CB15-4CDF-9D31-C44FD9A3F20D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209821095" sldId="355"/>
            <ac:spMk id="50" creationId="{2633B3B5-CC90-43F0-8714-D31D1F3F0209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2209821095" sldId="355"/>
            <ac:spMk id="52" creationId="{A8D57A06-A426-446D-B02C-A2DC6B62E45E}"/>
          </ac:spMkLst>
        </pc:spChg>
        <pc:picChg chg="add mod">
          <ac:chgData name="Andrew Ibsen" userId="d7129826-5a07-4949-b673-aa41663230b0" providerId="ADAL" clId="{DB062199-0ECB-4D8E-B28D-8D1EAD13989A}" dt="2025-07-22T01:24:12.773" v="334" actId="26606"/>
          <ac:picMkLst>
            <pc:docMk/>
            <pc:sldMk cId="2209821095" sldId="355"/>
            <ac:picMk id="5" creationId="{5125C9CE-B31B-870E-A435-7973D93D007B}"/>
          </ac:picMkLst>
        </pc:picChg>
      </pc:sldChg>
      <pc:sldChg chg="addSp modSp add mod ord">
        <pc:chgData name="Andrew Ibsen" userId="d7129826-5a07-4949-b673-aa41663230b0" providerId="ADAL" clId="{DB062199-0ECB-4D8E-B28D-8D1EAD13989A}" dt="2025-08-07T01:46:08.680" v="617"/>
        <pc:sldMkLst>
          <pc:docMk/>
          <pc:sldMk cId="247609272" sldId="356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247609272" sldId="356"/>
            <ac:spMk id="2" creationId="{094D6094-7F49-A099-D963-B12D58613983}"/>
          </ac:spMkLst>
        </pc:spChg>
        <pc:spChg chg="mod">
          <ac:chgData name="Andrew Ibsen" userId="d7129826-5a07-4949-b673-aa41663230b0" providerId="ADAL" clId="{DB062199-0ECB-4D8E-B28D-8D1EAD13989A}" dt="2025-07-14T18:47:14.659" v="323" actId="2711"/>
          <ac:spMkLst>
            <pc:docMk/>
            <pc:sldMk cId="247609272" sldId="356"/>
            <ac:spMk id="7" creationId="{9443B420-C724-91C6-46E2-7F3FAB1B1918}"/>
          </ac:spMkLst>
        </pc:spChg>
        <pc:spChg chg="mod">
          <ac:chgData name="Andrew Ibsen" userId="d7129826-5a07-4949-b673-aa41663230b0" providerId="ADAL" clId="{DB062199-0ECB-4D8E-B28D-8D1EAD13989A}" dt="2025-07-22T01:46:09.188" v="445" actId="403"/>
          <ac:spMkLst>
            <pc:docMk/>
            <pc:sldMk cId="247609272" sldId="356"/>
            <ac:spMk id="8" creationId="{767717BF-A11E-3596-736A-F4C154902623}"/>
          </ac:spMkLst>
        </pc:spChg>
      </pc:sldChg>
      <pc:sldChg chg="addSp modSp add mod">
        <pc:chgData name="Andrew Ibsen" userId="d7129826-5a07-4949-b673-aa41663230b0" providerId="ADAL" clId="{DB062199-0ECB-4D8E-B28D-8D1EAD13989A}" dt="2025-08-07T01:46:08.680" v="617"/>
        <pc:sldMkLst>
          <pc:docMk/>
          <pc:sldMk cId="409186321" sldId="357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409186321" sldId="357"/>
            <ac:spMk id="2" creationId="{094D6094-7F49-A099-D963-B12D58613983}"/>
          </ac:spMkLst>
        </pc:spChg>
        <pc:spChg chg="mod">
          <ac:chgData name="Andrew Ibsen" userId="d7129826-5a07-4949-b673-aa41663230b0" providerId="ADAL" clId="{DB062199-0ECB-4D8E-B28D-8D1EAD13989A}" dt="2025-07-14T18:46:52.016" v="317" actId="2711"/>
          <ac:spMkLst>
            <pc:docMk/>
            <pc:sldMk cId="409186321" sldId="357"/>
            <ac:spMk id="7" creationId="{9443B420-C724-91C6-46E2-7F3FAB1B1918}"/>
          </ac:spMkLst>
        </pc:spChg>
        <pc:spChg chg="mod">
          <ac:chgData name="Andrew Ibsen" userId="d7129826-5a07-4949-b673-aa41663230b0" providerId="ADAL" clId="{DB062199-0ECB-4D8E-B28D-8D1EAD13989A}" dt="2025-07-22T01:45:59.655" v="444" actId="403"/>
          <ac:spMkLst>
            <pc:docMk/>
            <pc:sldMk cId="409186321" sldId="357"/>
            <ac:spMk id="8" creationId="{767717BF-A11E-3596-736A-F4C154902623}"/>
          </ac:spMkLst>
        </pc:spChg>
      </pc:sldChg>
      <pc:sldChg chg="addSp delSp modSp add mod">
        <pc:chgData name="Andrew Ibsen" userId="d7129826-5a07-4949-b673-aa41663230b0" providerId="ADAL" clId="{DB062199-0ECB-4D8E-B28D-8D1EAD13989A}" dt="2025-08-07T01:46:08.680" v="617"/>
        <pc:sldMkLst>
          <pc:docMk/>
          <pc:sldMk cId="4157071939" sldId="358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4157071939" sldId="358"/>
            <ac:spMk id="2" creationId="{094D6094-7F49-A099-D963-B12D58613983}"/>
          </ac:spMkLst>
        </pc:spChg>
        <pc:spChg chg="add mod">
          <ac:chgData name="Andrew Ibsen" userId="d7129826-5a07-4949-b673-aa41663230b0" providerId="ADAL" clId="{DB062199-0ECB-4D8E-B28D-8D1EAD13989A}" dt="2025-07-22T01:45:50.040" v="443" actId="404"/>
          <ac:spMkLst>
            <pc:docMk/>
            <pc:sldMk cId="4157071939" sldId="358"/>
            <ac:spMk id="5" creationId="{802AFC0A-2477-A0CA-7297-4D6FA2F43B5E}"/>
          </ac:spMkLst>
        </pc:spChg>
        <pc:spChg chg="mod">
          <ac:chgData name="Andrew Ibsen" userId="d7129826-5a07-4949-b673-aa41663230b0" providerId="ADAL" clId="{DB062199-0ECB-4D8E-B28D-8D1EAD13989A}" dt="2025-07-22T01:32:13.772" v="402" actId="1076"/>
          <ac:spMkLst>
            <pc:docMk/>
            <pc:sldMk cId="4157071939" sldId="358"/>
            <ac:spMk id="7" creationId="{9443B420-C724-91C6-46E2-7F3FAB1B1918}"/>
          </ac:spMkLst>
        </pc:spChg>
      </pc:sldChg>
      <pc:sldChg chg="addSp delSp modSp add mod ord delDesignElem">
        <pc:chgData name="Andrew Ibsen" userId="d7129826-5a07-4949-b673-aa41663230b0" providerId="ADAL" clId="{DB062199-0ECB-4D8E-B28D-8D1EAD13989A}" dt="2025-08-07T01:46:08.680" v="617"/>
        <pc:sldMkLst>
          <pc:docMk/>
          <pc:sldMk cId="665996530" sldId="359"/>
        </pc:sldMkLst>
        <pc:spChg chg="mod ord">
          <ac:chgData name="Andrew Ibsen" userId="d7129826-5a07-4949-b673-aa41663230b0" providerId="ADAL" clId="{DB062199-0ECB-4D8E-B28D-8D1EAD13989A}" dt="2025-08-07T01:46:08.680" v="617"/>
          <ac:spMkLst>
            <pc:docMk/>
            <pc:sldMk cId="665996530" sldId="359"/>
            <ac:spMk id="2" creationId="{094D6094-7F49-A099-D963-B12D58613983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665996530" sldId="359"/>
            <ac:spMk id="65" creationId="{AB8C311F-7253-4AED-9701-7FC0708C41C7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665996530" sldId="359"/>
            <ac:spMk id="66" creationId="{E2384209-CB15-4CDF-9D31-C44FD9A3F20D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665996530" sldId="359"/>
            <ac:spMk id="67" creationId="{2633B3B5-CC90-43F0-8714-D31D1F3F0209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665996530" sldId="359"/>
            <ac:spMk id="68" creationId="{A8D57A06-A426-446D-B02C-A2DC6B62E45E}"/>
          </ac:spMkLst>
        </pc:spChg>
        <pc:picChg chg="add mod">
          <ac:chgData name="Andrew Ibsen" userId="d7129826-5a07-4949-b673-aa41663230b0" providerId="ADAL" clId="{DB062199-0ECB-4D8E-B28D-8D1EAD13989A}" dt="2025-07-22T01:40:18.456" v="407" actId="26606"/>
          <ac:picMkLst>
            <pc:docMk/>
            <pc:sldMk cId="665996530" sldId="359"/>
            <ac:picMk id="4" creationId="{47024FFA-8439-E6FA-A52F-F31F625F1A0A}"/>
          </ac:picMkLst>
        </pc:picChg>
      </pc:sldChg>
      <pc:sldChg chg="addSp delSp modSp add mod ord delDesignElem">
        <pc:chgData name="Andrew Ibsen" userId="d7129826-5a07-4949-b673-aa41663230b0" providerId="ADAL" clId="{DB062199-0ECB-4D8E-B28D-8D1EAD13989A}" dt="2025-08-07T01:46:08.680" v="617"/>
        <pc:sldMkLst>
          <pc:docMk/>
          <pc:sldMk cId="1086748425" sldId="360"/>
        </pc:sldMkLst>
        <pc:spChg chg="mod ord">
          <ac:chgData name="Andrew Ibsen" userId="d7129826-5a07-4949-b673-aa41663230b0" providerId="ADAL" clId="{DB062199-0ECB-4D8E-B28D-8D1EAD13989A}" dt="2025-08-07T01:46:08.680" v="617"/>
          <ac:spMkLst>
            <pc:docMk/>
            <pc:sldMk cId="1086748425" sldId="360"/>
            <ac:spMk id="2" creationId="{094D6094-7F49-A099-D963-B12D58613983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1086748425" sldId="360"/>
            <ac:spMk id="73" creationId="{AB8C311F-7253-4AED-9701-7FC0708C41C7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1086748425" sldId="360"/>
            <ac:spMk id="75" creationId="{E2384209-CB15-4CDF-9D31-C44FD9A3F20D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1086748425" sldId="360"/>
            <ac:spMk id="77" creationId="{2633B3B5-CC90-43F0-8714-D31D1F3F0209}"/>
          </ac:spMkLst>
        </pc:spChg>
        <pc:spChg chg="add del">
          <ac:chgData name="Andrew Ibsen" userId="d7129826-5a07-4949-b673-aa41663230b0" providerId="ADAL" clId="{DB062199-0ECB-4D8E-B28D-8D1EAD13989A}" dt="2025-08-07T01:45:48.348" v="616"/>
          <ac:spMkLst>
            <pc:docMk/>
            <pc:sldMk cId="1086748425" sldId="360"/>
            <ac:spMk id="79" creationId="{A8D57A06-A426-446D-B02C-A2DC6B62E45E}"/>
          </ac:spMkLst>
        </pc:spChg>
        <pc:picChg chg="add mod">
          <ac:chgData name="Andrew Ibsen" userId="d7129826-5a07-4949-b673-aa41663230b0" providerId="ADAL" clId="{DB062199-0ECB-4D8E-B28D-8D1EAD13989A}" dt="2025-07-22T01:41:52.937" v="413" actId="26606"/>
          <ac:picMkLst>
            <pc:docMk/>
            <pc:sldMk cId="1086748425" sldId="360"/>
            <ac:picMk id="5" creationId="{2BC3C19E-E648-BC59-F209-71AF50070FD8}"/>
          </ac:picMkLst>
        </pc:picChg>
      </pc:sldChg>
      <pc:sldChg chg="modSp add mod ord">
        <pc:chgData name="Andrew Ibsen" userId="d7129826-5a07-4949-b673-aa41663230b0" providerId="ADAL" clId="{DB062199-0ECB-4D8E-B28D-8D1EAD13989A}" dt="2025-08-07T01:46:08.680" v="617"/>
        <pc:sldMkLst>
          <pc:docMk/>
          <pc:sldMk cId="2415130718" sldId="361"/>
        </pc:sldMkLst>
        <pc:spChg chg="mod">
          <ac:chgData name="Andrew Ibsen" userId="d7129826-5a07-4949-b673-aa41663230b0" providerId="ADAL" clId="{DB062199-0ECB-4D8E-B28D-8D1EAD13989A}" dt="2025-08-07T01:46:08.680" v="617"/>
          <ac:spMkLst>
            <pc:docMk/>
            <pc:sldMk cId="2415130718" sldId="361"/>
            <ac:spMk id="2" creationId="{094D6094-7F49-A099-D963-B12D58613983}"/>
          </ac:spMkLst>
        </pc:spChg>
        <pc:spChg chg="mod">
          <ac:chgData name="Andrew Ibsen" userId="d7129826-5a07-4949-b673-aa41663230b0" providerId="ADAL" clId="{DB062199-0ECB-4D8E-B28D-8D1EAD13989A}" dt="2025-07-22T01:45:29.707" v="441" actId="403"/>
          <ac:spMkLst>
            <pc:docMk/>
            <pc:sldMk cId="2415130718" sldId="361"/>
            <ac:spMk id="5" creationId="{802AFC0A-2477-A0CA-7297-4D6FA2F43B5E}"/>
          </ac:spMkLst>
        </pc:spChg>
        <pc:spChg chg="mod">
          <ac:chgData name="Andrew Ibsen" userId="d7129826-5a07-4949-b673-aa41663230b0" providerId="ADAL" clId="{DB062199-0ECB-4D8E-B28D-8D1EAD13989A}" dt="2025-07-22T01:43:12.317" v="425"/>
          <ac:spMkLst>
            <pc:docMk/>
            <pc:sldMk cId="2415130718" sldId="361"/>
            <ac:spMk id="7" creationId="{9443B420-C724-91C6-46E2-7F3FAB1B1918}"/>
          </ac:spMkLst>
        </pc:spChg>
      </pc:sldChg>
      <pc:sldChg chg="addSp delSp modSp new mod modClrScheme chgLayout">
        <pc:chgData name="Andrew Ibsen" userId="d7129826-5a07-4949-b673-aa41663230b0" providerId="ADAL" clId="{DB062199-0ECB-4D8E-B28D-8D1EAD13989A}" dt="2025-08-07T01:48:10.998" v="667" actId="27636"/>
        <pc:sldMkLst>
          <pc:docMk/>
          <pc:sldMk cId="2697399720" sldId="362"/>
        </pc:sldMkLst>
        <pc:spChg chg="del">
          <ac:chgData name="Andrew Ibsen" userId="d7129826-5a07-4949-b673-aa41663230b0" providerId="ADAL" clId="{DB062199-0ECB-4D8E-B28D-8D1EAD13989A}" dt="2025-08-07T01:28:26.190" v="545" actId="478"/>
          <ac:spMkLst>
            <pc:docMk/>
            <pc:sldMk cId="2697399720" sldId="362"/>
            <ac:spMk id="2" creationId="{43877C03-F5C3-39B8-1758-89FF76F46526}"/>
          </ac:spMkLst>
        </pc:spChg>
        <pc:spChg chg="mod ord">
          <ac:chgData name="Andrew Ibsen" userId="d7129826-5a07-4949-b673-aa41663230b0" providerId="ADAL" clId="{DB062199-0ECB-4D8E-B28D-8D1EAD13989A}" dt="2025-08-07T01:46:08.680" v="617"/>
          <ac:spMkLst>
            <pc:docMk/>
            <pc:sldMk cId="2697399720" sldId="362"/>
            <ac:spMk id="3" creationId="{B04F1AA4-E5C1-90D7-EFAB-A765791E06D9}"/>
          </ac:spMkLst>
        </pc:spChg>
        <pc:spChg chg="del">
          <ac:chgData name="Andrew Ibsen" userId="d7129826-5a07-4949-b673-aa41663230b0" providerId="ADAL" clId="{DB062199-0ECB-4D8E-B28D-8D1EAD13989A}" dt="2025-08-07T01:28:27.289" v="546" actId="478"/>
          <ac:spMkLst>
            <pc:docMk/>
            <pc:sldMk cId="2697399720" sldId="362"/>
            <ac:spMk id="4" creationId="{7AEF7FCC-7A88-21A9-86D1-A579C490C536}"/>
          </ac:spMkLst>
        </pc:spChg>
        <pc:spChg chg="del">
          <ac:chgData name="Andrew Ibsen" userId="d7129826-5a07-4949-b673-aa41663230b0" providerId="ADAL" clId="{DB062199-0ECB-4D8E-B28D-8D1EAD13989A}" dt="2025-08-07T01:28:28.982" v="547" actId="478"/>
          <ac:spMkLst>
            <pc:docMk/>
            <pc:sldMk cId="2697399720" sldId="362"/>
            <ac:spMk id="5" creationId="{4F7D90A1-C704-0E5A-E762-980047131A8F}"/>
          </ac:spMkLst>
        </pc:spChg>
        <pc:spChg chg="add mod">
          <ac:chgData name="Andrew Ibsen" userId="d7129826-5a07-4949-b673-aa41663230b0" providerId="ADAL" clId="{DB062199-0ECB-4D8E-B28D-8D1EAD13989A}" dt="2025-08-07T01:48:10.998" v="667" actId="27636"/>
          <ac:spMkLst>
            <pc:docMk/>
            <pc:sldMk cId="2697399720" sldId="362"/>
            <ac:spMk id="10" creationId="{FE156AD4-7F79-587F-FA31-A95BB9208E76}"/>
          </ac:spMkLst>
        </pc:spChg>
        <pc:spChg chg="add del mod">
          <ac:chgData name="Andrew Ibsen" userId="d7129826-5a07-4949-b673-aa41663230b0" providerId="ADAL" clId="{DB062199-0ECB-4D8E-B28D-8D1EAD13989A}" dt="2025-08-07T01:43:52.020" v="569" actId="478"/>
          <ac:spMkLst>
            <pc:docMk/>
            <pc:sldMk cId="2697399720" sldId="362"/>
            <ac:spMk id="12" creationId="{421B98D2-16FE-4067-F3B3-488A314483AC}"/>
          </ac:spMkLst>
        </pc:spChg>
        <pc:spChg chg="add del mod">
          <ac:chgData name="Andrew Ibsen" userId="d7129826-5a07-4949-b673-aa41663230b0" providerId="ADAL" clId="{DB062199-0ECB-4D8E-B28D-8D1EAD13989A}" dt="2025-08-07T01:41:57.759" v="553" actId="478"/>
          <ac:spMkLst>
            <pc:docMk/>
            <pc:sldMk cId="2697399720" sldId="362"/>
            <ac:spMk id="14" creationId="{D79E0F52-2BB5-7F61-4B87-DCA0358F73FB}"/>
          </ac:spMkLst>
        </pc:spChg>
        <pc:picChg chg="add mod modCrop">
          <ac:chgData name="Andrew Ibsen" userId="d7129826-5a07-4949-b673-aa41663230b0" providerId="ADAL" clId="{DB062199-0ECB-4D8E-B28D-8D1EAD13989A}" dt="2025-08-07T01:43:26.212" v="563" actId="1076"/>
          <ac:picMkLst>
            <pc:docMk/>
            <pc:sldMk cId="2697399720" sldId="362"/>
            <ac:picMk id="7" creationId="{3DABF9F0-18AB-9C83-FCDD-2136FA58574A}"/>
          </ac:picMkLst>
        </pc:picChg>
        <pc:picChg chg="add mod">
          <ac:chgData name="Andrew Ibsen" userId="d7129826-5a07-4949-b673-aa41663230b0" providerId="ADAL" clId="{DB062199-0ECB-4D8E-B28D-8D1EAD13989A}" dt="2025-08-07T01:43:38.508" v="568" actId="1076"/>
          <ac:picMkLst>
            <pc:docMk/>
            <pc:sldMk cId="2697399720" sldId="362"/>
            <ac:picMk id="9" creationId="{C5CA46F5-7022-1EB3-A3EE-F40C7A6204DC}"/>
          </ac:picMkLst>
        </pc:picChg>
      </pc:sldChg>
      <pc:sldMasterChg chg="delSldLayout">
        <pc:chgData name="Andrew Ibsen" userId="d7129826-5a07-4949-b673-aa41663230b0" providerId="ADAL" clId="{DB062199-0ECB-4D8E-B28D-8D1EAD13989A}" dt="2025-07-22T01:52:38.194" v="521" actId="47"/>
        <pc:sldMasterMkLst>
          <pc:docMk/>
          <pc:sldMasterMk cId="1505175939" sldId="2147483648"/>
        </pc:sldMasterMkLst>
        <pc:sldLayoutChg chg="del">
          <pc:chgData name="Andrew Ibsen" userId="d7129826-5a07-4949-b673-aa41663230b0" providerId="ADAL" clId="{DB062199-0ECB-4D8E-B28D-8D1EAD13989A}" dt="2025-07-22T01:47:58.474" v="446" actId="47"/>
          <pc:sldLayoutMkLst>
            <pc:docMk/>
            <pc:sldMasterMk cId="1505175939" sldId="2147483648"/>
            <pc:sldLayoutMk cId="2811921355" sldId="2147483664"/>
          </pc:sldLayoutMkLst>
        </pc:sldLayoutChg>
        <pc:sldLayoutChg chg="del">
          <pc:chgData name="Andrew Ibsen" userId="d7129826-5a07-4949-b673-aa41663230b0" providerId="ADAL" clId="{DB062199-0ECB-4D8E-B28D-8D1EAD13989A}" dt="2025-07-22T01:52:38.194" v="521" actId="47"/>
          <pc:sldLayoutMkLst>
            <pc:docMk/>
            <pc:sldMasterMk cId="1505175939" sldId="2147483648"/>
            <pc:sldLayoutMk cId="3575356120" sldId="2147483666"/>
          </pc:sldLayoutMkLst>
        </pc:sldLayoutChg>
      </pc:sldMasterChg>
    </pc:docChg>
  </pc:docChgLst>
  <pc:docChgLst>
    <pc:chgData name="Gavin Shearer" userId="c2f81c5a-8416-4a32-8964-09b7c353088c" providerId="ADAL" clId="{E8E4964D-E39B-40D4-AEA5-FB7F2F305EBF}"/>
    <pc:docChg chg="undo custSel addSld delSld sldOrd">
      <pc:chgData name="Gavin Shearer" userId="c2f81c5a-8416-4a32-8964-09b7c353088c" providerId="ADAL" clId="{E8E4964D-E39B-40D4-AEA5-FB7F2F305EBF}" dt="2025-08-07T07:42:12.523" v="7" actId="20578"/>
      <pc:docMkLst>
        <pc:docMk/>
      </pc:docMkLst>
      <pc:sldChg chg="add del">
        <pc:chgData name="Gavin Shearer" userId="c2f81c5a-8416-4a32-8964-09b7c353088c" providerId="ADAL" clId="{E8E4964D-E39B-40D4-AEA5-FB7F2F305EBF}" dt="2025-08-07T07:42:12.068" v="6" actId="47"/>
        <pc:sldMkLst>
          <pc:docMk/>
          <pc:sldMk cId="690873835" sldId="314"/>
        </pc:sldMkLst>
      </pc:sldChg>
      <pc:sldChg chg="add del">
        <pc:chgData name="Gavin Shearer" userId="c2f81c5a-8416-4a32-8964-09b7c353088c" providerId="ADAL" clId="{E8E4964D-E39B-40D4-AEA5-FB7F2F305EBF}" dt="2025-08-07T07:42:11.597" v="4" actId="47"/>
        <pc:sldMkLst>
          <pc:docMk/>
          <pc:sldMk cId="2542894825" sldId="344"/>
        </pc:sldMkLst>
      </pc:sldChg>
      <pc:sldChg chg="add del">
        <pc:chgData name="Gavin Shearer" userId="c2f81c5a-8416-4a32-8964-09b7c353088c" providerId="ADAL" clId="{E8E4964D-E39B-40D4-AEA5-FB7F2F305EBF}" dt="2025-08-07T07:42:11.847" v="5" actId="47"/>
        <pc:sldMkLst>
          <pc:docMk/>
          <pc:sldMk cId="4198548688" sldId="345"/>
        </pc:sldMkLst>
      </pc:sldChg>
      <pc:sldChg chg="ord">
        <pc:chgData name="Gavin Shearer" userId="c2f81c5a-8416-4a32-8964-09b7c353088c" providerId="ADAL" clId="{E8E4964D-E39B-40D4-AEA5-FB7F2F305EBF}" dt="2025-08-07T07:42:12.523" v="7" actId="20578"/>
        <pc:sldMkLst>
          <pc:docMk/>
          <pc:sldMk cId="2697399720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0F49C-A1D6-42F9-B0B8-8EB0B158895D}" type="datetimeFigureOut">
              <a:rPr lang="en-GB" smtClean="0"/>
              <a:t>07/08/2025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4CD66-E758-475F-A836-4204D1C022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17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31A1-BEE9-08DD-E1EA-3B185056C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389" y="2925013"/>
            <a:ext cx="5827222" cy="859113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grpSp>
        <p:nvGrpSpPr>
          <p:cNvPr id="6" name="Graphic 57">
            <a:extLst>
              <a:ext uri="{FF2B5EF4-FFF2-40B4-BE49-F238E27FC236}">
                <a16:creationId xmlns:a16="http://schemas.microsoft.com/office/drawing/2014/main" id="{A57D44FC-29F0-3B89-0FE7-5B45AC12D1C1}"/>
              </a:ext>
            </a:extLst>
          </p:cNvPr>
          <p:cNvGrpSpPr/>
          <p:nvPr/>
        </p:nvGrpSpPr>
        <p:grpSpPr>
          <a:xfrm>
            <a:off x="9685710" y="461073"/>
            <a:ext cx="1761739" cy="155085"/>
            <a:chOff x="9685710" y="461073"/>
            <a:chExt cx="1761739" cy="155085"/>
          </a:xfrm>
          <a:solidFill>
            <a:schemeClr val="accent1"/>
          </a:solidFill>
        </p:grpSpPr>
        <p:sp>
          <p:nvSpPr>
            <p:cNvPr id="7" name="Freeform: Shape 2">
              <a:extLst>
                <a:ext uri="{FF2B5EF4-FFF2-40B4-BE49-F238E27FC236}">
                  <a16:creationId xmlns:a16="http://schemas.microsoft.com/office/drawing/2014/main" id="{44083C25-EE96-A66A-EB77-076CCE6E7BF5}"/>
                </a:ext>
              </a:extLst>
            </p:cNvPr>
            <p:cNvSpPr/>
            <p:nvPr/>
          </p:nvSpPr>
          <p:spPr>
            <a:xfrm>
              <a:off x="9685710" y="461073"/>
              <a:ext cx="817695" cy="155085"/>
            </a:xfrm>
            <a:custGeom>
              <a:avLst/>
              <a:gdLst>
                <a:gd name="connsiteX0" fmla="*/ 0 w 817695"/>
                <a:gd name="connsiteY0" fmla="*/ 152307 h 155085"/>
                <a:gd name="connsiteX1" fmla="*/ 7011 w 817695"/>
                <a:gd name="connsiteY1" fmla="*/ 138926 h 155085"/>
                <a:gd name="connsiteX2" fmla="*/ 7011 w 817695"/>
                <a:gd name="connsiteY2" fmla="*/ 15594 h 155085"/>
                <a:gd name="connsiteX3" fmla="*/ 0 w 817695"/>
                <a:gd name="connsiteY3" fmla="*/ 2047 h 155085"/>
                <a:gd name="connsiteX4" fmla="*/ 58782 w 817695"/>
                <a:gd name="connsiteY4" fmla="*/ 2047 h 155085"/>
                <a:gd name="connsiteX5" fmla="*/ 110572 w 817695"/>
                <a:gd name="connsiteY5" fmla="*/ 42540 h 155085"/>
                <a:gd name="connsiteX6" fmla="*/ 81981 w 817695"/>
                <a:gd name="connsiteY6" fmla="*/ 73571 h 155085"/>
                <a:gd name="connsiteX7" fmla="*/ 123999 w 817695"/>
                <a:gd name="connsiteY7" fmla="*/ 110014 h 155085"/>
                <a:gd name="connsiteX8" fmla="*/ 63791 w 817695"/>
                <a:gd name="connsiteY8" fmla="*/ 152316 h 155085"/>
                <a:gd name="connsiteX9" fmla="*/ 0 w 817695"/>
                <a:gd name="connsiteY9" fmla="*/ 152316 h 155085"/>
                <a:gd name="connsiteX10" fmla="*/ 47585 w 817695"/>
                <a:gd name="connsiteY10" fmla="*/ 14990 h 155085"/>
                <a:gd name="connsiteX11" fmla="*/ 37951 w 817695"/>
                <a:gd name="connsiteY11" fmla="*/ 15594 h 155085"/>
                <a:gd name="connsiteX12" fmla="*/ 37951 w 817695"/>
                <a:gd name="connsiteY12" fmla="*/ 68188 h 155085"/>
                <a:gd name="connsiteX13" fmla="*/ 43902 w 817695"/>
                <a:gd name="connsiteY13" fmla="*/ 68188 h 155085"/>
                <a:gd name="connsiteX14" fmla="*/ 79330 w 817695"/>
                <a:gd name="connsiteY14" fmla="*/ 41744 h 155085"/>
                <a:gd name="connsiteX15" fmla="*/ 47585 w 817695"/>
                <a:gd name="connsiteY15" fmla="*/ 14990 h 155085"/>
                <a:gd name="connsiteX16" fmla="*/ 51333 w 817695"/>
                <a:gd name="connsiteY16" fmla="*/ 81725 h 155085"/>
                <a:gd name="connsiteX17" fmla="*/ 37951 w 817695"/>
                <a:gd name="connsiteY17" fmla="*/ 82118 h 155085"/>
                <a:gd name="connsiteX18" fmla="*/ 37951 w 817695"/>
                <a:gd name="connsiteY18" fmla="*/ 137655 h 155085"/>
                <a:gd name="connsiteX19" fmla="*/ 58014 w 817695"/>
                <a:gd name="connsiteY19" fmla="*/ 139355 h 155085"/>
                <a:gd name="connsiteX20" fmla="*/ 88434 w 817695"/>
                <a:gd name="connsiteY20" fmla="*/ 109585 h 155085"/>
                <a:gd name="connsiteX21" fmla="*/ 51333 w 817695"/>
                <a:gd name="connsiteY21" fmla="*/ 81725 h 155085"/>
                <a:gd name="connsiteX22" fmla="*/ 182133 w 817695"/>
                <a:gd name="connsiteY22" fmla="*/ 14990 h 155085"/>
                <a:gd name="connsiteX23" fmla="*/ 174427 w 817695"/>
                <a:gd name="connsiteY23" fmla="*/ 15804 h 155085"/>
                <a:gd name="connsiteX24" fmla="*/ 174427 w 817695"/>
                <a:gd name="connsiteY24" fmla="*/ 67767 h 155085"/>
                <a:gd name="connsiteX25" fmla="*/ 181548 w 817695"/>
                <a:gd name="connsiteY25" fmla="*/ 68197 h 155085"/>
                <a:gd name="connsiteX26" fmla="*/ 210971 w 817695"/>
                <a:gd name="connsiteY26" fmla="*/ 40474 h 155085"/>
                <a:gd name="connsiteX27" fmla="*/ 182133 w 817695"/>
                <a:gd name="connsiteY27" fmla="*/ 14990 h 155085"/>
                <a:gd name="connsiteX28" fmla="*/ 257898 w 817695"/>
                <a:gd name="connsiteY28" fmla="*/ 153194 h 155085"/>
                <a:gd name="connsiteX29" fmla="*/ 240284 w 817695"/>
                <a:gd name="connsiteY29" fmla="*/ 151777 h 155085"/>
                <a:gd name="connsiteX30" fmla="*/ 210322 w 817695"/>
                <a:gd name="connsiteY30" fmla="*/ 116669 h 155085"/>
                <a:gd name="connsiteX31" fmla="*/ 174436 w 817695"/>
                <a:gd name="connsiteY31" fmla="*/ 81505 h 155085"/>
                <a:gd name="connsiteX32" fmla="*/ 174436 w 817695"/>
                <a:gd name="connsiteY32" fmla="*/ 138926 h 155085"/>
                <a:gd name="connsiteX33" fmla="*/ 181557 w 817695"/>
                <a:gd name="connsiteY33" fmla="*/ 152307 h 155085"/>
                <a:gd name="connsiteX34" fmla="*/ 136430 w 817695"/>
                <a:gd name="connsiteY34" fmla="*/ 152307 h 155085"/>
                <a:gd name="connsiteX35" fmla="*/ 143432 w 817695"/>
                <a:gd name="connsiteY35" fmla="*/ 138926 h 155085"/>
                <a:gd name="connsiteX36" fmla="*/ 143432 w 817695"/>
                <a:gd name="connsiteY36" fmla="*/ 15594 h 155085"/>
                <a:gd name="connsiteX37" fmla="*/ 136430 w 817695"/>
                <a:gd name="connsiteY37" fmla="*/ 2047 h 155085"/>
                <a:gd name="connsiteX38" fmla="*/ 190761 w 817695"/>
                <a:gd name="connsiteY38" fmla="*/ 2047 h 155085"/>
                <a:gd name="connsiteX39" fmla="*/ 243977 w 817695"/>
                <a:gd name="connsiteY39" fmla="*/ 39523 h 155085"/>
                <a:gd name="connsiteX40" fmla="*/ 202278 w 817695"/>
                <a:gd name="connsiteY40" fmla="*/ 75564 h 155085"/>
                <a:gd name="connsiteX41" fmla="*/ 286462 w 817695"/>
                <a:gd name="connsiteY41" fmla="*/ 149327 h 155085"/>
                <a:gd name="connsiteX42" fmla="*/ 257898 w 817695"/>
                <a:gd name="connsiteY42" fmla="*/ 153194 h 155085"/>
                <a:gd name="connsiteX43" fmla="*/ 288729 w 817695"/>
                <a:gd name="connsiteY43" fmla="*/ 152307 h 155085"/>
                <a:gd name="connsiteX44" fmla="*/ 296361 w 817695"/>
                <a:gd name="connsiteY44" fmla="*/ 138926 h 155085"/>
                <a:gd name="connsiteX45" fmla="*/ 296361 w 817695"/>
                <a:gd name="connsiteY45" fmla="*/ 15594 h 155085"/>
                <a:gd name="connsiteX46" fmla="*/ 288729 w 817695"/>
                <a:gd name="connsiteY46" fmla="*/ 2047 h 155085"/>
                <a:gd name="connsiteX47" fmla="*/ 334970 w 817695"/>
                <a:gd name="connsiteY47" fmla="*/ 2047 h 155085"/>
                <a:gd name="connsiteX48" fmla="*/ 327384 w 817695"/>
                <a:gd name="connsiteY48" fmla="*/ 15594 h 155085"/>
                <a:gd name="connsiteX49" fmla="*/ 327384 w 817695"/>
                <a:gd name="connsiteY49" fmla="*/ 138926 h 155085"/>
                <a:gd name="connsiteX50" fmla="*/ 334970 w 817695"/>
                <a:gd name="connsiteY50" fmla="*/ 152307 h 155085"/>
                <a:gd name="connsiteX51" fmla="*/ 288729 w 817695"/>
                <a:gd name="connsiteY51" fmla="*/ 152307 h 155085"/>
                <a:gd name="connsiteX52" fmla="*/ 389072 w 817695"/>
                <a:gd name="connsiteY52" fmla="*/ 152307 h 155085"/>
                <a:gd name="connsiteX53" fmla="*/ 396449 w 817695"/>
                <a:gd name="connsiteY53" fmla="*/ 138926 h 155085"/>
                <a:gd name="connsiteX54" fmla="*/ 396449 w 817695"/>
                <a:gd name="connsiteY54" fmla="*/ 19277 h 155085"/>
                <a:gd name="connsiteX55" fmla="*/ 363241 w 817695"/>
                <a:gd name="connsiteY55" fmla="*/ 19277 h 155085"/>
                <a:gd name="connsiteX56" fmla="*/ 339869 w 817695"/>
                <a:gd name="connsiteY56" fmla="*/ 24122 h 155085"/>
                <a:gd name="connsiteX57" fmla="*/ 350189 w 817695"/>
                <a:gd name="connsiteY57" fmla="*/ 2038 h 155085"/>
                <a:gd name="connsiteX58" fmla="*/ 460331 w 817695"/>
                <a:gd name="connsiteY58" fmla="*/ 2038 h 155085"/>
                <a:gd name="connsiteX59" fmla="*/ 487040 w 817695"/>
                <a:gd name="connsiteY59" fmla="*/ 0 h 155085"/>
                <a:gd name="connsiteX60" fmla="*/ 463165 w 817695"/>
                <a:gd name="connsiteY60" fmla="*/ 19689 h 155085"/>
                <a:gd name="connsiteX61" fmla="*/ 427481 w 817695"/>
                <a:gd name="connsiteY61" fmla="*/ 18902 h 155085"/>
                <a:gd name="connsiteX62" fmla="*/ 427481 w 817695"/>
                <a:gd name="connsiteY62" fmla="*/ 138917 h 155085"/>
                <a:gd name="connsiteX63" fmla="*/ 434948 w 817695"/>
                <a:gd name="connsiteY63" fmla="*/ 152298 h 155085"/>
                <a:gd name="connsiteX64" fmla="*/ 389072 w 817695"/>
                <a:gd name="connsiteY64" fmla="*/ 152298 h 155085"/>
                <a:gd name="connsiteX65" fmla="*/ 492542 w 817695"/>
                <a:gd name="connsiteY65" fmla="*/ 152307 h 155085"/>
                <a:gd name="connsiteX66" fmla="*/ 500111 w 817695"/>
                <a:gd name="connsiteY66" fmla="*/ 138926 h 155085"/>
                <a:gd name="connsiteX67" fmla="*/ 500111 w 817695"/>
                <a:gd name="connsiteY67" fmla="*/ 15594 h 155085"/>
                <a:gd name="connsiteX68" fmla="*/ 492542 w 817695"/>
                <a:gd name="connsiteY68" fmla="*/ 2047 h 155085"/>
                <a:gd name="connsiteX69" fmla="*/ 538784 w 817695"/>
                <a:gd name="connsiteY69" fmla="*/ 2047 h 155085"/>
                <a:gd name="connsiteX70" fmla="*/ 531088 w 817695"/>
                <a:gd name="connsiteY70" fmla="*/ 15594 h 155085"/>
                <a:gd name="connsiteX71" fmla="*/ 531088 w 817695"/>
                <a:gd name="connsiteY71" fmla="*/ 138926 h 155085"/>
                <a:gd name="connsiteX72" fmla="*/ 538784 w 817695"/>
                <a:gd name="connsiteY72" fmla="*/ 152307 h 155085"/>
                <a:gd name="connsiteX73" fmla="*/ 492542 w 817695"/>
                <a:gd name="connsiteY73" fmla="*/ 152307 h 155085"/>
                <a:gd name="connsiteX74" fmla="*/ 628817 w 817695"/>
                <a:gd name="connsiteY74" fmla="*/ 118314 h 155085"/>
                <a:gd name="connsiteX75" fmla="*/ 561406 w 817695"/>
                <a:gd name="connsiteY75" fmla="*/ 37549 h 155085"/>
                <a:gd name="connsiteX76" fmla="*/ 611962 w 817695"/>
                <a:gd name="connsiteY76" fmla="*/ 9 h 155085"/>
                <a:gd name="connsiteX77" fmla="*/ 647446 w 817695"/>
                <a:gd name="connsiteY77" fmla="*/ 5914 h 155085"/>
                <a:gd name="connsiteX78" fmla="*/ 649127 w 817695"/>
                <a:gd name="connsiteY78" fmla="*/ 34002 h 155085"/>
                <a:gd name="connsiteX79" fmla="*/ 614549 w 817695"/>
                <a:gd name="connsiteY79" fmla="*/ 12614 h 155085"/>
                <a:gd name="connsiteX80" fmla="*/ 592219 w 817695"/>
                <a:gd name="connsiteY80" fmla="*/ 30474 h 155085"/>
                <a:gd name="connsiteX81" fmla="*/ 660772 w 817695"/>
                <a:gd name="connsiteY81" fmla="*/ 110673 h 155085"/>
                <a:gd name="connsiteX82" fmla="*/ 605637 w 817695"/>
                <a:gd name="connsiteY82" fmla="*/ 155086 h 155085"/>
                <a:gd name="connsiteX83" fmla="*/ 559222 w 817695"/>
                <a:gd name="connsiteY83" fmla="*/ 143944 h 155085"/>
                <a:gd name="connsiteX84" fmla="*/ 558143 w 817695"/>
                <a:gd name="connsiteY84" fmla="*/ 128515 h 155085"/>
                <a:gd name="connsiteX85" fmla="*/ 559588 w 817695"/>
                <a:gd name="connsiteY85" fmla="*/ 110179 h 155085"/>
                <a:gd name="connsiteX86" fmla="*/ 602694 w 817695"/>
                <a:gd name="connsiteY86" fmla="*/ 141147 h 155085"/>
                <a:gd name="connsiteX87" fmla="*/ 628817 w 817695"/>
                <a:gd name="connsiteY87" fmla="*/ 118314 h 155085"/>
                <a:gd name="connsiteX88" fmla="*/ 773236 w 817695"/>
                <a:gd name="connsiteY88" fmla="*/ 152307 h 155085"/>
                <a:gd name="connsiteX89" fmla="*/ 779991 w 817695"/>
                <a:gd name="connsiteY89" fmla="*/ 138926 h 155085"/>
                <a:gd name="connsiteX90" fmla="*/ 779991 w 817695"/>
                <a:gd name="connsiteY90" fmla="*/ 83014 h 155085"/>
                <a:gd name="connsiteX91" fmla="*/ 748109 w 817695"/>
                <a:gd name="connsiteY91" fmla="*/ 81716 h 155085"/>
                <a:gd name="connsiteX92" fmla="*/ 715743 w 817695"/>
                <a:gd name="connsiteY92" fmla="*/ 83014 h 155085"/>
                <a:gd name="connsiteX93" fmla="*/ 715743 w 817695"/>
                <a:gd name="connsiteY93" fmla="*/ 138926 h 155085"/>
                <a:gd name="connsiteX94" fmla="*/ 722452 w 817695"/>
                <a:gd name="connsiteY94" fmla="*/ 152307 h 155085"/>
                <a:gd name="connsiteX95" fmla="*/ 677929 w 817695"/>
                <a:gd name="connsiteY95" fmla="*/ 152307 h 155085"/>
                <a:gd name="connsiteX96" fmla="*/ 684748 w 817695"/>
                <a:gd name="connsiteY96" fmla="*/ 138926 h 155085"/>
                <a:gd name="connsiteX97" fmla="*/ 684748 w 817695"/>
                <a:gd name="connsiteY97" fmla="*/ 15594 h 155085"/>
                <a:gd name="connsiteX98" fmla="*/ 677929 w 817695"/>
                <a:gd name="connsiteY98" fmla="*/ 2047 h 155085"/>
                <a:gd name="connsiteX99" fmla="*/ 722452 w 817695"/>
                <a:gd name="connsiteY99" fmla="*/ 2047 h 155085"/>
                <a:gd name="connsiteX100" fmla="*/ 715743 w 817695"/>
                <a:gd name="connsiteY100" fmla="*/ 15594 h 155085"/>
                <a:gd name="connsiteX101" fmla="*/ 715743 w 817695"/>
                <a:gd name="connsiteY101" fmla="*/ 66113 h 155085"/>
                <a:gd name="connsiteX102" fmla="*/ 748109 w 817695"/>
                <a:gd name="connsiteY102" fmla="*/ 67402 h 155085"/>
                <a:gd name="connsiteX103" fmla="*/ 779991 w 817695"/>
                <a:gd name="connsiteY103" fmla="*/ 66113 h 155085"/>
                <a:gd name="connsiteX104" fmla="*/ 779991 w 817695"/>
                <a:gd name="connsiteY104" fmla="*/ 15594 h 155085"/>
                <a:gd name="connsiteX105" fmla="*/ 773236 w 817695"/>
                <a:gd name="connsiteY105" fmla="*/ 2047 h 155085"/>
                <a:gd name="connsiteX106" fmla="*/ 817696 w 817695"/>
                <a:gd name="connsiteY106" fmla="*/ 2047 h 155085"/>
                <a:gd name="connsiteX107" fmla="*/ 811069 w 817695"/>
                <a:gd name="connsiteY107" fmla="*/ 15594 h 155085"/>
                <a:gd name="connsiteX108" fmla="*/ 811069 w 817695"/>
                <a:gd name="connsiteY108" fmla="*/ 138926 h 155085"/>
                <a:gd name="connsiteX109" fmla="*/ 817696 w 817695"/>
                <a:gd name="connsiteY109" fmla="*/ 152307 h 155085"/>
                <a:gd name="connsiteX110" fmla="*/ 773236 w 817695"/>
                <a:gd name="connsiteY110" fmla="*/ 152307 h 15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17695" h="155085">
                  <a:moveTo>
                    <a:pt x="0" y="152307"/>
                  </a:moveTo>
                  <a:cubicBezTo>
                    <a:pt x="4844" y="149830"/>
                    <a:pt x="7011" y="143953"/>
                    <a:pt x="7011" y="138926"/>
                  </a:cubicBezTo>
                  <a:lnTo>
                    <a:pt x="7011" y="15594"/>
                  </a:lnTo>
                  <a:cubicBezTo>
                    <a:pt x="7011" y="10374"/>
                    <a:pt x="4844" y="4671"/>
                    <a:pt x="0" y="2047"/>
                  </a:cubicBezTo>
                  <a:lnTo>
                    <a:pt x="58782" y="2047"/>
                  </a:lnTo>
                  <a:cubicBezTo>
                    <a:pt x="84997" y="2047"/>
                    <a:pt x="110572" y="12778"/>
                    <a:pt x="110572" y="42540"/>
                  </a:cubicBezTo>
                  <a:cubicBezTo>
                    <a:pt x="110572" y="58325"/>
                    <a:pt x="96816" y="70774"/>
                    <a:pt x="81981" y="73571"/>
                  </a:cubicBezTo>
                  <a:cubicBezTo>
                    <a:pt x="103351" y="73380"/>
                    <a:pt x="123999" y="86432"/>
                    <a:pt x="123999" y="110014"/>
                  </a:cubicBezTo>
                  <a:cubicBezTo>
                    <a:pt x="123999" y="143715"/>
                    <a:pt x="88653" y="152316"/>
                    <a:pt x="63791" y="152316"/>
                  </a:cubicBezTo>
                  <a:lnTo>
                    <a:pt x="0" y="152316"/>
                  </a:lnTo>
                  <a:close/>
                  <a:moveTo>
                    <a:pt x="47585" y="14990"/>
                  </a:moveTo>
                  <a:cubicBezTo>
                    <a:pt x="44861" y="14990"/>
                    <a:pt x="42969" y="14990"/>
                    <a:pt x="37951" y="15594"/>
                  </a:cubicBezTo>
                  <a:lnTo>
                    <a:pt x="37951" y="68188"/>
                  </a:lnTo>
                  <a:lnTo>
                    <a:pt x="43902" y="68188"/>
                  </a:lnTo>
                  <a:cubicBezTo>
                    <a:pt x="61917" y="68188"/>
                    <a:pt x="79330" y="62621"/>
                    <a:pt x="79330" y="41744"/>
                  </a:cubicBezTo>
                  <a:cubicBezTo>
                    <a:pt x="79330" y="21032"/>
                    <a:pt x="65409" y="14990"/>
                    <a:pt x="47585" y="14990"/>
                  </a:cubicBezTo>
                  <a:close/>
                  <a:moveTo>
                    <a:pt x="51333" y="81725"/>
                  </a:moveTo>
                  <a:cubicBezTo>
                    <a:pt x="47037" y="81725"/>
                    <a:pt x="43179" y="81725"/>
                    <a:pt x="37951" y="82118"/>
                  </a:cubicBezTo>
                  <a:lnTo>
                    <a:pt x="37951" y="137655"/>
                  </a:lnTo>
                  <a:cubicBezTo>
                    <a:pt x="44468" y="138935"/>
                    <a:pt x="51516" y="139355"/>
                    <a:pt x="58014" y="139355"/>
                  </a:cubicBezTo>
                  <a:cubicBezTo>
                    <a:pt x="73096" y="139355"/>
                    <a:pt x="88434" y="132628"/>
                    <a:pt x="88434" y="109585"/>
                  </a:cubicBezTo>
                  <a:cubicBezTo>
                    <a:pt x="88434" y="86843"/>
                    <a:pt x="70299" y="81725"/>
                    <a:pt x="51333" y="81725"/>
                  </a:cubicBezTo>
                  <a:close/>
                  <a:moveTo>
                    <a:pt x="182133" y="14990"/>
                  </a:moveTo>
                  <a:cubicBezTo>
                    <a:pt x="179445" y="14990"/>
                    <a:pt x="177078" y="15429"/>
                    <a:pt x="174427" y="15804"/>
                  </a:cubicBezTo>
                  <a:lnTo>
                    <a:pt x="174427" y="67767"/>
                  </a:lnTo>
                  <a:cubicBezTo>
                    <a:pt x="176886" y="67941"/>
                    <a:pt x="179116" y="68197"/>
                    <a:pt x="181548" y="68197"/>
                  </a:cubicBezTo>
                  <a:cubicBezTo>
                    <a:pt x="198457" y="68197"/>
                    <a:pt x="210971" y="58864"/>
                    <a:pt x="210971" y="40474"/>
                  </a:cubicBezTo>
                  <a:cubicBezTo>
                    <a:pt x="210971" y="21681"/>
                    <a:pt x="198668" y="14990"/>
                    <a:pt x="182133" y="14990"/>
                  </a:cubicBezTo>
                  <a:close/>
                  <a:moveTo>
                    <a:pt x="257898" y="153194"/>
                  </a:moveTo>
                  <a:cubicBezTo>
                    <a:pt x="252139" y="153194"/>
                    <a:pt x="245787" y="153404"/>
                    <a:pt x="240284" y="151777"/>
                  </a:cubicBezTo>
                  <a:cubicBezTo>
                    <a:pt x="230056" y="148761"/>
                    <a:pt x="215934" y="125709"/>
                    <a:pt x="210322" y="116669"/>
                  </a:cubicBezTo>
                  <a:cubicBezTo>
                    <a:pt x="201593" y="101971"/>
                    <a:pt x="194006" y="81725"/>
                    <a:pt x="174436" y="81505"/>
                  </a:cubicBezTo>
                  <a:lnTo>
                    <a:pt x="174436" y="138926"/>
                  </a:lnTo>
                  <a:cubicBezTo>
                    <a:pt x="174436" y="143953"/>
                    <a:pt x="176712" y="150040"/>
                    <a:pt x="181557" y="152307"/>
                  </a:cubicBezTo>
                  <a:lnTo>
                    <a:pt x="136430" y="152307"/>
                  </a:lnTo>
                  <a:cubicBezTo>
                    <a:pt x="141174" y="149830"/>
                    <a:pt x="143432" y="144181"/>
                    <a:pt x="143432" y="138926"/>
                  </a:cubicBezTo>
                  <a:lnTo>
                    <a:pt x="143432" y="15594"/>
                  </a:lnTo>
                  <a:cubicBezTo>
                    <a:pt x="143432" y="10374"/>
                    <a:pt x="141165" y="4671"/>
                    <a:pt x="136430" y="2047"/>
                  </a:cubicBezTo>
                  <a:lnTo>
                    <a:pt x="190761" y="2047"/>
                  </a:lnTo>
                  <a:cubicBezTo>
                    <a:pt x="214398" y="2047"/>
                    <a:pt x="243977" y="11124"/>
                    <a:pt x="243977" y="39523"/>
                  </a:cubicBezTo>
                  <a:cubicBezTo>
                    <a:pt x="243977" y="63352"/>
                    <a:pt x="224261" y="75564"/>
                    <a:pt x="202278" y="75564"/>
                  </a:cubicBezTo>
                  <a:cubicBezTo>
                    <a:pt x="233557" y="75747"/>
                    <a:pt x="251929" y="149117"/>
                    <a:pt x="286462" y="149327"/>
                  </a:cubicBezTo>
                  <a:cubicBezTo>
                    <a:pt x="277202" y="152070"/>
                    <a:pt x="267550" y="153194"/>
                    <a:pt x="257898" y="153194"/>
                  </a:cubicBezTo>
                  <a:close/>
                  <a:moveTo>
                    <a:pt x="288729" y="152307"/>
                  </a:moveTo>
                  <a:cubicBezTo>
                    <a:pt x="292458" y="150598"/>
                    <a:pt x="296361" y="145671"/>
                    <a:pt x="296361" y="138926"/>
                  </a:cubicBezTo>
                  <a:lnTo>
                    <a:pt x="296361" y="15594"/>
                  </a:lnTo>
                  <a:cubicBezTo>
                    <a:pt x="296361" y="8747"/>
                    <a:pt x="292458" y="3903"/>
                    <a:pt x="288729" y="2047"/>
                  </a:cubicBezTo>
                  <a:lnTo>
                    <a:pt x="334970" y="2047"/>
                  </a:lnTo>
                  <a:cubicBezTo>
                    <a:pt x="331003" y="3903"/>
                    <a:pt x="327384" y="8747"/>
                    <a:pt x="327384" y="15594"/>
                  </a:cubicBezTo>
                  <a:lnTo>
                    <a:pt x="327384" y="138926"/>
                  </a:lnTo>
                  <a:cubicBezTo>
                    <a:pt x="327384" y="145671"/>
                    <a:pt x="331003" y="150598"/>
                    <a:pt x="334970" y="152307"/>
                  </a:cubicBezTo>
                  <a:lnTo>
                    <a:pt x="288729" y="152307"/>
                  </a:lnTo>
                  <a:close/>
                  <a:moveTo>
                    <a:pt x="389072" y="152307"/>
                  </a:moveTo>
                  <a:cubicBezTo>
                    <a:pt x="394027" y="150040"/>
                    <a:pt x="396449" y="144181"/>
                    <a:pt x="396449" y="138926"/>
                  </a:cubicBezTo>
                  <a:lnTo>
                    <a:pt x="396449" y="19277"/>
                  </a:lnTo>
                  <a:lnTo>
                    <a:pt x="363241" y="19277"/>
                  </a:lnTo>
                  <a:cubicBezTo>
                    <a:pt x="355582" y="19277"/>
                    <a:pt x="346451" y="20219"/>
                    <a:pt x="339869" y="24122"/>
                  </a:cubicBezTo>
                  <a:lnTo>
                    <a:pt x="350189" y="2038"/>
                  </a:lnTo>
                  <a:lnTo>
                    <a:pt x="460331" y="2038"/>
                  </a:lnTo>
                  <a:cubicBezTo>
                    <a:pt x="469252" y="2038"/>
                    <a:pt x="478375" y="1846"/>
                    <a:pt x="487040" y="0"/>
                  </a:cubicBezTo>
                  <a:cubicBezTo>
                    <a:pt x="482844" y="11307"/>
                    <a:pt x="470358" y="19689"/>
                    <a:pt x="463165" y="19689"/>
                  </a:cubicBezTo>
                  <a:cubicBezTo>
                    <a:pt x="454418" y="19487"/>
                    <a:pt x="439948" y="18902"/>
                    <a:pt x="427481" y="18902"/>
                  </a:cubicBezTo>
                  <a:lnTo>
                    <a:pt x="427481" y="138917"/>
                  </a:lnTo>
                  <a:cubicBezTo>
                    <a:pt x="427481" y="144172"/>
                    <a:pt x="430086" y="150031"/>
                    <a:pt x="434948" y="152298"/>
                  </a:cubicBezTo>
                  <a:lnTo>
                    <a:pt x="389072" y="152298"/>
                  </a:lnTo>
                  <a:close/>
                  <a:moveTo>
                    <a:pt x="492542" y="152307"/>
                  </a:moveTo>
                  <a:cubicBezTo>
                    <a:pt x="496235" y="150598"/>
                    <a:pt x="500111" y="145671"/>
                    <a:pt x="500111" y="138926"/>
                  </a:cubicBezTo>
                  <a:lnTo>
                    <a:pt x="500111" y="15594"/>
                  </a:lnTo>
                  <a:cubicBezTo>
                    <a:pt x="500111" y="8747"/>
                    <a:pt x="496235" y="3903"/>
                    <a:pt x="492542" y="2047"/>
                  </a:cubicBezTo>
                  <a:lnTo>
                    <a:pt x="538784" y="2047"/>
                  </a:lnTo>
                  <a:cubicBezTo>
                    <a:pt x="534853" y="3903"/>
                    <a:pt x="531088" y="8747"/>
                    <a:pt x="531088" y="15594"/>
                  </a:cubicBezTo>
                  <a:lnTo>
                    <a:pt x="531088" y="138926"/>
                  </a:lnTo>
                  <a:cubicBezTo>
                    <a:pt x="531088" y="145671"/>
                    <a:pt x="534853" y="150598"/>
                    <a:pt x="538784" y="152307"/>
                  </a:cubicBezTo>
                  <a:lnTo>
                    <a:pt x="492542" y="152307"/>
                  </a:lnTo>
                  <a:close/>
                  <a:moveTo>
                    <a:pt x="628817" y="118314"/>
                  </a:moveTo>
                  <a:cubicBezTo>
                    <a:pt x="628817" y="89695"/>
                    <a:pt x="561406" y="83233"/>
                    <a:pt x="561406" y="37549"/>
                  </a:cubicBezTo>
                  <a:cubicBezTo>
                    <a:pt x="561406" y="9268"/>
                    <a:pt x="588307" y="9"/>
                    <a:pt x="611962" y="9"/>
                  </a:cubicBezTo>
                  <a:cubicBezTo>
                    <a:pt x="622520" y="9"/>
                    <a:pt x="637793" y="1472"/>
                    <a:pt x="647446" y="5914"/>
                  </a:cubicBezTo>
                  <a:lnTo>
                    <a:pt x="649127" y="34002"/>
                  </a:lnTo>
                  <a:cubicBezTo>
                    <a:pt x="643195" y="21599"/>
                    <a:pt x="628342" y="12614"/>
                    <a:pt x="614549" y="12614"/>
                  </a:cubicBezTo>
                  <a:cubicBezTo>
                    <a:pt x="603645" y="12614"/>
                    <a:pt x="592219" y="18007"/>
                    <a:pt x="592219" y="30474"/>
                  </a:cubicBezTo>
                  <a:cubicBezTo>
                    <a:pt x="592219" y="60153"/>
                    <a:pt x="660772" y="67402"/>
                    <a:pt x="660772" y="110673"/>
                  </a:cubicBezTo>
                  <a:cubicBezTo>
                    <a:pt x="660772" y="142079"/>
                    <a:pt x="633333" y="155086"/>
                    <a:pt x="605637" y="155086"/>
                  </a:cubicBezTo>
                  <a:cubicBezTo>
                    <a:pt x="591149" y="155086"/>
                    <a:pt x="571443" y="152298"/>
                    <a:pt x="559222" y="143944"/>
                  </a:cubicBezTo>
                  <a:cubicBezTo>
                    <a:pt x="558482" y="138917"/>
                    <a:pt x="558143" y="133661"/>
                    <a:pt x="558143" y="128515"/>
                  </a:cubicBezTo>
                  <a:cubicBezTo>
                    <a:pt x="558143" y="122381"/>
                    <a:pt x="558683" y="116230"/>
                    <a:pt x="559588" y="110179"/>
                  </a:cubicBezTo>
                  <a:cubicBezTo>
                    <a:pt x="567211" y="127555"/>
                    <a:pt x="582987" y="141147"/>
                    <a:pt x="602694" y="141147"/>
                  </a:cubicBezTo>
                  <a:cubicBezTo>
                    <a:pt x="617666" y="141156"/>
                    <a:pt x="628817" y="134630"/>
                    <a:pt x="628817" y="118314"/>
                  </a:cubicBezTo>
                  <a:close/>
                  <a:moveTo>
                    <a:pt x="773236" y="152307"/>
                  </a:moveTo>
                  <a:cubicBezTo>
                    <a:pt x="776500" y="150836"/>
                    <a:pt x="779991" y="145671"/>
                    <a:pt x="779991" y="138926"/>
                  </a:cubicBezTo>
                  <a:lnTo>
                    <a:pt x="779991" y="83014"/>
                  </a:lnTo>
                  <a:cubicBezTo>
                    <a:pt x="771948" y="82109"/>
                    <a:pt x="760714" y="81716"/>
                    <a:pt x="748109" y="81716"/>
                  </a:cubicBezTo>
                  <a:cubicBezTo>
                    <a:pt x="735313" y="81716"/>
                    <a:pt x="723988" y="82109"/>
                    <a:pt x="715743" y="83014"/>
                  </a:cubicBezTo>
                  <a:lnTo>
                    <a:pt x="715743" y="138926"/>
                  </a:lnTo>
                  <a:cubicBezTo>
                    <a:pt x="715743" y="145671"/>
                    <a:pt x="719143" y="150598"/>
                    <a:pt x="722452" y="152307"/>
                  </a:cubicBezTo>
                  <a:lnTo>
                    <a:pt x="677929" y="152307"/>
                  </a:lnTo>
                  <a:cubicBezTo>
                    <a:pt x="681229" y="150836"/>
                    <a:pt x="684748" y="145671"/>
                    <a:pt x="684748" y="138926"/>
                  </a:cubicBezTo>
                  <a:lnTo>
                    <a:pt x="684748" y="15594"/>
                  </a:lnTo>
                  <a:cubicBezTo>
                    <a:pt x="684748" y="8747"/>
                    <a:pt x="681229" y="3702"/>
                    <a:pt x="677929" y="2047"/>
                  </a:cubicBezTo>
                  <a:lnTo>
                    <a:pt x="722452" y="2047"/>
                  </a:lnTo>
                  <a:cubicBezTo>
                    <a:pt x="719143" y="3711"/>
                    <a:pt x="715743" y="8747"/>
                    <a:pt x="715743" y="15594"/>
                  </a:cubicBezTo>
                  <a:lnTo>
                    <a:pt x="715743" y="66113"/>
                  </a:lnTo>
                  <a:cubicBezTo>
                    <a:pt x="723988" y="66981"/>
                    <a:pt x="735112" y="67402"/>
                    <a:pt x="748109" y="67402"/>
                  </a:cubicBezTo>
                  <a:cubicBezTo>
                    <a:pt x="760714" y="67402"/>
                    <a:pt x="771948" y="66853"/>
                    <a:pt x="779991" y="66113"/>
                  </a:cubicBezTo>
                  <a:lnTo>
                    <a:pt x="779991" y="15594"/>
                  </a:lnTo>
                  <a:cubicBezTo>
                    <a:pt x="779991" y="8747"/>
                    <a:pt x="776509" y="3702"/>
                    <a:pt x="773236" y="2047"/>
                  </a:cubicBezTo>
                  <a:lnTo>
                    <a:pt x="817696" y="2047"/>
                  </a:lnTo>
                  <a:cubicBezTo>
                    <a:pt x="814368" y="3711"/>
                    <a:pt x="811069" y="8747"/>
                    <a:pt x="811069" y="15594"/>
                  </a:cubicBezTo>
                  <a:lnTo>
                    <a:pt x="811069" y="138926"/>
                  </a:lnTo>
                  <a:cubicBezTo>
                    <a:pt x="811069" y="145671"/>
                    <a:pt x="814368" y="150598"/>
                    <a:pt x="817696" y="152307"/>
                  </a:cubicBezTo>
                  <a:lnTo>
                    <a:pt x="773236" y="152307"/>
                  </a:ln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C314B68E-1BC3-1FF8-86D3-252A5F3F3CBD}"/>
                </a:ext>
              </a:extLst>
            </p:cNvPr>
            <p:cNvSpPr/>
            <p:nvPr/>
          </p:nvSpPr>
          <p:spPr>
            <a:xfrm>
              <a:off x="10556996" y="461082"/>
              <a:ext cx="890453" cy="155076"/>
            </a:xfrm>
            <a:custGeom>
              <a:avLst/>
              <a:gdLst>
                <a:gd name="connsiteX0" fmla="*/ 111440 w 890453"/>
                <a:gd name="connsiteY0" fmla="*/ 152298 h 155076"/>
                <a:gd name="connsiteX1" fmla="*/ 114173 w 890453"/>
                <a:gd name="connsiteY1" fmla="*/ 147070 h 155076"/>
                <a:gd name="connsiteX2" fmla="*/ 112738 w 890453"/>
                <a:gd name="connsiteY2" fmla="*/ 141878 h 155076"/>
                <a:gd name="connsiteX3" fmla="*/ 98955 w 890453"/>
                <a:gd name="connsiteY3" fmla="*/ 104384 h 155076"/>
                <a:gd name="connsiteX4" fmla="*/ 70564 w 890453"/>
                <a:gd name="connsiteY4" fmla="*/ 103241 h 155076"/>
                <a:gd name="connsiteX5" fmla="*/ 43582 w 890453"/>
                <a:gd name="connsiteY5" fmla="*/ 104384 h 155076"/>
                <a:gd name="connsiteX6" fmla="*/ 29094 w 890453"/>
                <a:gd name="connsiteY6" fmla="*/ 141147 h 155076"/>
                <a:gd name="connsiteX7" fmla="*/ 26699 w 890453"/>
                <a:gd name="connsiteY7" fmla="*/ 148194 h 155076"/>
                <a:gd name="connsiteX8" fmla="*/ 30246 w 890453"/>
                <a:gd name="connsiteY8" fmla="*/ 152298 h 155076"/>
                <a:gd name="connsiteX9" fmla="*/ 0 w 890453"/>
                <a:gd name="connsiteY9" fmla="*/ 152298 h 155076"/>
                <a:gd name="connsiteX10" fmla="*/ 10237 w 890453"/>
                <a:gd name="connsiteY10" fmla="*/ 140726 h 155076"/>
                <a:gd name="connsiteX11" fmla="*/ 59943 w 890453"/>
                <a:gd name="connsiteY11" fmla="*/ 12431 h 155076"/>
                <a:gd name="connsiteX12" fmla="*/ 60254 w 890453"/>
                <a:gd name="connsiteY12" fmla="*/ 10585 h 155076"/>
                <a:gd name="connsiteX13" fmla="*/ 54742 w 890453"/>
                <a:gd name="connsiteY13" fmla="*/ 2029 h 155076"/>
                <a:gd name="connsiteX14" fmla="*/ 93735 w 890453"/>
                <a:gd name="connsiteY14" fmla="*/ 2029 h 155076"/>
                <a:gd name="connsiteX15" fmla="*/ 144291 w 890453"/>
                <a:gd name="connsiteY15" fmla="*/ 140598 h 155076"/>
                <a:gd name="connsiteX16" fmla="*/ 154464 w 890453"/>
                <a:gd name="connsiteY16" fmla="*/ 152289 h 155076"/>
                <a:gd name="connsiteX17" fmla="*/ 111440 w 890453"/>
                <a:gd name="connsiteY17" fmla="*/ 152289 h 155076"/>
                <a:gd name="connsiteX18" fmla="*/ 72182 w 890453"/>
                <a:gd name="connsiteY18" fmla="*/ 30639 h 155076"/>
                <a:gd name="connsiteX19" fmla="*/ 49395 w 890453"/>
                <a:gd name="connsiteY19" fmla="*/ 89138 h 155076"/>
                <a:gd name="connsiteX20" fmla="*/ 70107 w 890453"/>
                <a:gd name="connsiteY20" fmla="*/ 90061 h 155076"/>
                <a:gd name="connsiteX21" fmla="*/ 93434 w 890453"/>
                <a:gd name="connsiteY21" fmla="*/ 89138 h 155076"/>
                <a:gd name="connsiteX22" fmla="*/ 72182 w 890453"/>
                <a:gd name="connsiteY22" fmla="*/ 30639 h 155076"/>
                <a:gd name="connsiteX23" fmla="*/ 162161 w 890453"/>
                <a:gd name="connsiteY23" fmla="*/ 152298 h 155076"/>
                <a:gd name="connsiteX24" fmla="*/ 169747 w 890453"/>
                <a:gd name="connsiteY24" fmla="*/ 138917 h 155076"/>
                <a:gd name="connsiteX25" fmla="*/ 169747 w 890453"/>
                <a:gd name="connsiteY25" fmla="*/ 15584 h 155076"/>
                <a:gd name="connsiteX26" fmla="*/ 162161 w 890453"/>
                <a:gd name="connsiteY26" fmla="*/ 2038 h 155076"/>
                <a:gd name="connsiteX27" fmla="*/ 208375 w 890453"/>
                <a:gd name="connsiteY27" fmla="*/ 2038 h 155076"/>
                <a:gd name="connsiteX28" fmla="*/ 200779 w 890453"/>
                <a:gd name="connsiteY28" fmla="*/ 15584 h 155076"/>
                <a:gd name="connsiteX29" fmla="*/ 200779 w 890453"/>
                <a:gd name="connsiteY29" fmla="*/ 138917 h 155076"/>
                <a:gd name="connsiteX30" fmla="*/ 208375 w 890453"/>
                <a:gd name="connsiteY30" fmla="*/ 152298 h 155076"/>
                <a:gd name="connsiteX31" fmla="*/ 162161 w 890453"/>
                <a:gd name="connsiteY31" fmla="*/ 152298 h 155076"/>
                <a:gd name="connsiteX32" fmla="*/ 278628 w 890453"/>
                <a:gd name="connsiteY32" fmla="*/ 14981 h 155076"/>
                <a:gd name="connsiteX33" fmla="*/ 271142 w 890453"/>
                <a:gd name="connsiteY33" fmla="*/ 15795 h 155076"/>
                <a:gd name="connsiteX34" fmla="*/ 271142 w 890453"/>
                <a:gd name="connsiteY34" fmla="*/ 67758 h 155076"/>
                <a:gd name="connsiteX35" fmla="*/ 278107 w 890453"/>
                <a:gd name="connsiteY35" fmla="*/ 68188 h 155076"/>
                <a:gd name="connsiteX36" fmla="*/ 307540 w 890453"/>
                <a:gd name="connsiteY36" fmla="*/ 40465 h 155076"/>
                <a:gd name="connsiteX37" fmla="*/ 278628 w 890453"/>
                <a:gd name="connsiteY37" fmla="*/ 14981 h 155076"/>
                <a:gd name="connsiteX38" fmla="*/ 358169 w 890453"/>
                <a:gd name="connsiteY38" fmla="*/ 153185 h 155076"/>
                <a:gd name="connsiteX39" fmla="*/ 340564 w 890453"/>
                <a:gd name="connsiteY39" fmla="*/ 151768 h 155076"/>
                <a:gd name="connsiteX40" fmla="*/ 310611 w 890453"/>
                <a:gd name="connsiteY40" fmla="*/ 116660 h 155076"/>
                <a:gd name="connsiteX41" fmla="*/ 271142 w 890453"/>
                <a:gd name="connsiteY41" fmla="*/ 81496 h 155076"/>
                <a:gd name="connsiteX42" fmla="*/ 271142 w 890453"/>
                <a:gd name="connsiteY42" fmla="*/ 138917 h 155076"/>
                <a:gd name="connsiteX43" fmla="*/ 278107 w 890453"/>
                <a:gd name="connsiteY43" fmla="*/ 152298 h 155076"/>
                <a:gd name="connsiteX44" fmla="*/ 233018 w 890453"/>
                <a:gd name="connsiteY44" fmla="*/ 152298 h 155076"/>
                <a:gd name="connsiteX45" fmla="*/ 240120 w 890453"/>
                <a:gd name="connsiteY45" fmla="*/ 138917 h 155076"/>
                <a:gd name="connsiteX46" fmla="*/ 240120 w 890453"/>
                <a:gd name="connsiteY46" fmla="*/ 15584 h 155076"/>
                <a:gd name="connsiteX47" fmla="*/ 233018 w 890453"/>
                <a:gd name="connsiteY47" fmla="*/ 2038 h 155076"/>
                <a:gd name="connsiteX48" fmla="*/ 287467 w 890453"/>
                <a:gd name="connsiteY48" fmla="*/ 2038 h 155076"/>
                <a:gd name="connsiteX49" fmla="*/ 340573 w 890453"/>
                <a:gd name="connsiteY49" fmla="*/ 39514 h 155076"/>
                <a:gd name="connsiteX50" fmla="*/ 302723 w 890453"/>
                <a:gd name="connsiteY50" fmla="*/ 75555 h 155076"/>
                <a:gd name="connsiteX51" fmla="*/ 386860 w 890453"/>
                <a:gd name="connsiteY51" fmla="*/ 149318 h 155076"/>
                <a:gd name="connsiteX52" fmla="*/ 358169 w 890453"/>
                <a:gd name="connsiteY52" fmla="*/ 153185 h 155076"/>
                <a:gd name="connsiteX53" fmla="*/ 545639 w 890453"/>
                <a:gd name="connsiteY53" fmla="*/ 16709 h 155076"/>
                <a:gd name="connsiteX54" fmla="*/ 499973 w 890453"/>
                <a:gd name="connsiteY54" fmla="*/ 152298 h 155076"/>
                <a:gd name="connsiteX55" fmla="*/ 490422 w 890453"/>
                <a:gd name="connsiteY55" fmla="*/ 149529 h 155076"/>
                <a:gd name="connsiteX56" fmla="*/ 476245 w 890453"/>
                <a:gd name="connsiteY56" fmla="*/ 120316 h 155076"/>
                <a:gd name="connsiteX57" fmla="*/ 455606 w 890453"/>
                <a:gd name="connsiteY57" fmla="*/ 68179 h 155076"/>
                <a:gd name="connsiteX58" fmla="*/ 425881 w 890453"/>
                <a:gd name="connsiteY58" fmla="*/ 152298 h 155076"/>
                <a:gd name="connsiteX59" fmla="*/ 411732 w 890453"/>
                <a:gd name="connsiteY59" fmla="*/ 152298 h 155076"/>
                <a:gd name="connsiteX60" fmla="*/ 360627 w 890453"/>
                <a:gd name="connsiteY60" fmla="*/ 16371 h 155076"/>
                <a:gd name="connsiteX61" fmla="*/ 349110 w 890453"/>
                <a:gd name="connsiteY61" fmla="*/ 2038 h 155076"/>
                <a:gd name="connsiteX62" fmla="*/ 393524 w 890453"/>
                <a:gd name="connsiteY62" fmla="*/ 2038 h 155076"/>
                <a:gd name="connsiteX63" fmla="*/ 390361 w 890453"/>
                <a:gd name="connsiteY63" fmla="*/ 8309 h 155076"/>
                <a:gd name="connsiteX64" fmla="*/ 391650 w 890453"/>
                <a:gd name="connsiteY64" fmla="*/ 13537 h 155076"/>
                <a:gd name="connsiteX65" fmla="*/ 424930 w 890453"/>
                <a:gd name="connsiteY65" fmla="*/ 103461 h 155076"/>
                <a:gd name="connsiteX66" fmla="*/ 460368 w 890453"/>
                <a:gd name="connsiteY66" fmla="*/ 2038 h 155076"/>
                <a:gd name="connsiteX67" fmla="*/ 499398 w 890453"/>
                <a:gd name="connsiteY67" fmla="*/ 99814 h 155076"/>
                <a:gd name="connsiteX68" fmla="*/ 528958 w 890453"/>
                <a:gd name="connsiteY68" fmla="*/ 11307 h 155076"/>
                <a:gd name="connsiteX69" fmla="*/ 530119 w 890453"/>
                <a:gd name="connsiteY69" fmla="*/ 6499 h 155076"/>
                <a:gd name="connsiteX70" fmla="*/ 527468 w 890453"/>
                <a:gd name="connsiteY70" fmla="*/ 2038 h 155076"/>
                <a:gd name="connsiteX71" fmla="*/ 556882 w 890453"/>
                <a:gd name="connsiteY71" fmla="*/ 2038 h 155076"/>
                <a:gd name="connsiteX72" fmla="*/ 545639 w 890453"/>
                <a:gd name="connsiteY72" fmla="*/ 16709 h 155076"/>
                <a:gd name="connsiteX73" fmla="*/ 600226 w 890453"/>
                <a:gd name="connsiteY73" fmla="*/ 30639 h 155076"/>
                <a:gd name="connsiteX74" fmla="*/ 577448 w 890453"/>
                <a:gd name="connsiteY74" fmla="*/ 89138 h 155076"/>
                <a:gd name="connsiteX75" fmla="*/ 598206 w 890453"/>
                <a:gd name="connsiteY75" fmla="*/ 90061 h 155076"/>
                <a:gd name="connsiteX76" fmla="*/ 621496 w 890453"/>
                <a:gd name="connsiteY76" fmla="*/ 89138 h 155076"/>
                <a:gd name="connsiteX77" fmla="*/ 600226 w 890453"/>
                <a:gd name="connsiteY77" fmla="*/ 30639 h 155076"/>
                <a:gd name="connsiteX78" fmla="*/ 639439 w 890453"/>
                <a:gd name="connsiteY78" fmla="*/ 152298 h 155076"/>
                <a:gd name="connsiteX79" fmla="*/ 642172 w 890453"/>
                <a:gd name="connsiteY79" fmla="*/ 147070 h 155076"/>
                <a:gd name="connsiteX80" fmla="*/ 640810 w 890453"/>
                <a:gd name="connsiteY80" fmla="*/ 141878 h 155076"/>
                <a:gd name="connsiteX81" fmla="*/ 627062 w 890453"/>
                <a:gd name="connsiteY81" fmla="*/ 104384 h 155076"/>
                <a:gd name="connsiteX82" fmla="*/ 598608 w 890453"/>
                <a:gd name="connsiteY82" fmla="*/ 103241 h 155076"/>
                <a:gd name="connsiteX83" fmla="*/ 571653 w 890453"/>
                <a:gd name="connsiteY83" fmla="*/ 104384 h 155076"/>
                <a:gd name="connsiteX84" fmla="*/ 557229 w 890453"/>
                <a:gd name="connsiteY84" fmla="*/ 141147 h 155076"/>
                <a:gd name="connsiteX85" fmla="*/ 554816 w 890453"/>
                <a:gd name="connsiteY85" fmla="*/ 148194 h 155076"/>
                <a:gd name="connsiteX86" fmla="*/ 558262 w 890453"/>
                <a:gd name="connsiteY86" fmla="*/ 152298 h 155076"/>
                <a:gd name="connsiteX87" fmla="*/ 528007 w 890453"/>
                <a:gd name="connsiteY87" fmla="*/ 152298 h 155076"/>
                <a:gd name="connsiteX88" fmla="*/ 538208 w 890453"/>
                <a:gd name="connsiteY88" fmla="*/ 140726 h 155076"/>
                <a:gd name="connsiteX89" fmla="*/ 588087 w 890453"/>
                <a:gd name="connsiteY89" fmla="*/ 12431 h 155076"/>
                <a:gd name="connsiteX90" fmla="*/ 588371 w 890453"/>
                <a:gd name="connsiteY90" fmla="*/ 10585 h 155076"/>
                <a:gd name="connsiteX91" fmla="*/ 582768 w 890453"/>
                <a:gd name="connsiteY91" fmla="*/ 2029 h 155076"/>
                <a:gd name="connsiteX92" fmla="*/ 621797 w 890453"/>
                <a:gd name="connsiteY92" fmla="*/ 2029 h 155076"/>
                <a:gd name="connsiteX93" fmla="*/ 672335 w 890453"/>
                <a:gd name="connsiteY93" fmla="*/ 140598 h 155076"/>
                <a:gd name="connsiteX94" fmla="*/ 682563 w 890453"/>
                <a:gd name="connsiteY94" fmla="*/ 152289 h 155076"/>
                <a:gd name="connsiteX95" fmla="*/ 639439 w 890453"/>
                <a:gd name="connsiteY95" fmla="*/ 152289 h 155076"/>
                <a:gd name="connsiteX96" fmla="*/ 775220 w 890453"/>
                <a:gd name="connsiteY96" fmla="*/ 17815 h 155076"/>
                <a:gd name="connsiteX97" fmla="*/ 739627 w 890453"/>
                <a:gd name="connsiteY97" fmla="*/ 80226 h 155076"/>
                <a:gd name="connsiteX98" fmla="*/ 739627 w 890453"/>
                <a:gd name="connsiteY98" fmla="*/ 138917 h 155076"/>
                <a:gd name="connsiteX99" fmla="*/ 746336 w 890453"/>
                <a:gd name="connsiteY99" fmla="*/ 152298 h 155076"/>
                <a:gd name="connsiteX100" fmla="*/ 702051 w 890453"/>
                <a:gd name="connsiteY100" fmla="*/ 152298 h 155076"/>
                <a:gd name="connsiteX101" fmla="*/ 708659 w 890453"/>
                <a:gd name="connsiteY101" fmla="*/ 138917 h 155076"/>
                <a:gd name="connsiteX102" fmla="*/ 708659 w 890453"/>
                <a:gd name="connsiteY102" fmla="*/ 80034 h 155076"/>
                <a:gd name="connsiteX103" fmla="*/ 677719 w 890453"/>
                <a:gd name="connsiteY103" fmla="*/ 30465 h 155076"/>
                <a:gd name="connsiteX104" fmla="*/ 646312 w 890453"/>
                <a:gd name="connsiteY104" fmla="*/ 4232 h 155076"/>
                <a:gd name="connsiteX105" fmla="*/ 672326 w 890453"/>
                <a:gd name="connsiteY105" fmla="*/ 128 h 155076"/>
                <a:gd name="connsiteX106" fmla="*/ 703010 w 890453"/>
                <a:gd name="connsiteY106" fmla="*/ 15420 h 155076"/>
                <a:gd name="connsiteX107" fmla="*/ 731638 w 890453"/>
                <a:gd name="connsiteY107" fmla="*/ 60793 h 155076"/>
                <a:gd name="connsiteX108" fmla="*/ 756710 w 890453"/>
                <a:gd name="connsiteY108" fmla="*/ 16928 h 155076"/>
                <a:gd name="connsiteX109" fmla="*/ 761317 w 890453"/>
                <a:gd name="connsiteY109" fmla="*/ 7056 h 155076"/>
                <a:gd name="connsiteX110" fmla="*/ 758191 w 890453"/>
                <a:gd name="connsiteY110" fmla="*/ 2038 h 155076"/>
                <a:gd name="connsiteX111" fmla="*/ 790091 w 890453"/>
                <a:gd name="connsiteY111" fmla="*/ 2038 h 155076"/>
                <a:gd name="connsiteX112" fmla="*/ 775220 w 890453"/>
                <a:gd name="connsiteY112" fmla="*/ 17815 h 155076"/>
                <a:gd name="connsiteX113" fmla="*/ 858535 w 890453"/>
                <a:gd name="connsiteY113" fmla="*/ 118305 h 155076"/>
                <a:gd name="connsiteX114" fmla="*/ 791115 w 890453"/>
                <a:gd name="connsiteY114" fmla="*/ 37540 h 155076"/>
                <a:gd name="connsiteX115" fmla="*/ 841607 w 890453"/>
                <a:gd name="connsiteY115" fmla="*/ 0 h 155076"/>
                <a:gd name="connsiteX116" fmla="*/ 877081 w 890453"/>
                <a:gd name="connsiteY116" fmla="*/ 5905 h 155076"/>
                <a:gd name="connsiteX117" fmla="*/ 878763 w 890453"/>
                <a:gd name="connsiteY117" fmla="*/ 33993 h 155076"/>
                <a:gd name="connsiteX118" fmla="*/ 844175 w 890453"/>
                <a:gd name="connsiteY118" fmla="*/ 12605 h 155076"/>
                <a:gd name="connsiteX119" fmla="*/ 821900 w 890453"/>
                <a:gd name="connsiteY119" fmla="*/ 30465 h 155076"/>
                <a:gd name="connsiteX120" fmla="*/ 890454 w 890453"/>
                <a:gd name="connsiteY120" fmla="*/ 110663 h 155076"/>
                <a:gd name="connsiteX121" fmla="*/ 835309 w 890453"/>
                <a:gd name="connsiteY121" fmla="*/ 155077 h 155076"/>
                <a:gd name="connsiteX122" fmla="*/ 788839 w 890453"/>
                <a:gd name="connsiteY122" fmla="*/ 143935 h 155076"/>
                <a:gd name="connsiteX123" fmla="*/ 787660 w 890453"/>
                <a:gd name="connsiteY123" fmla="*/ 128506 h 155076"/>
                <a:gd name="connsiteX124" fmla="*/ 789177 w 890453"/>
                <a:gd name="connsiteY124" fmla="*/ 110170 h 155076"/>
                <a:gd name="connsiteX125" fmla="*/ 832329 w 890453"/>
                <a:gd name="connsiteY125" fmla="*/ 141138 h 155076"/>
                <a:gd name="connsiteX126" fmla="*/ 858535 w 890453"/>
                <a:gd name="connsiteY126" fmla="*/ 118305 h 15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90453" h="155076">
                  <a:moveTo>
                    <a:pt x="111440" y="152298"/>
                  </a:moveTo>
                  <a:cubicBezTo>
                    <a:pt x="112875" y="150827"/>
                    <a:pt x="114173" y="149730"/>
                    <a:pt x="114173" y="147070"/>
                  </a:cubicBezTo>
                  <a:cubicBezTo>
                    <a:pt x="114173" y="146174"/>
                    <a:pt x="113835" y="144675"/>
                    <a:pt x="112738" y="141878"/>
                  </a:cubicBezTo>
                  <a:cubicBezTo>
                    <a:pt x="112738" y="141878"/>
                    <a:pt x="100399" y="108296"/>
                    <a:pt x="98955" y="104384"/>
                  </a:cubicBezTo>
                  <a:cubicBezTo>
                    <a:pt x="89686" y="103241"/>
                    <a:pt x="80025" y="103241"/>
                    <a:pt x="70564" y="103241"/>
                  </a:cubicBezTo>
                  <a:cubicBezTo>
                    <a:pt x="61588" y="103241"/>
                    <a:pt x="52475" y="103452"/>
                    <a:pt x="43582" y="104384"/>
                  </a:cubicBezTo>
                  <a:cubicBezTo>
                    <a:pt x="42320" y="107748"/>
                    <a:pt x="29094" y="141147"/>
                    <a:pt x="29094" y="141147"/>
                  </a:cubicBezTo>
                  <a:cubicBezTo>
                    <a:pt x="27312" y="145662"/>
                    <a:pt x="26699" y="147207"/>
                    <a:pt x="26699" y="148194"/>
                  </a:cubicBezTo>
                  <a:cubicBezTo>
                    <a:pt x="26699" y="150424"/>
                    <a:pt x="28619" y="151512"/>
                    <a:pt x="30246" y="152298"/>
                  </a:cubicBezTo>
                  <a:lnTo>
                    <a:pt x="0" y="152298"/>
                  </a:lnTo>
                  <a:cubicBezTo>
                    <a:pt x="4461" y="150031"/>
                    <a:pt x="8327" y="145370"/>
                    <a:pt x="10237" y="140726"/>
                  </a:cubicBezTo>
                  <a:lnTo>
                    <a:pt x="59943" y="12431"/>
                  </a:lnTo>
                  <a:cubicBezTo>
                    <a:pt x="60172" y="11901"/>
                    <a:pt x="60254" y="11307"/>
                    <a:pt x="60254" y="10585"/>
                  </a:cubicBezTo>
                  <a:cubicBezTo>
                    <a:pt x="60254" y="7047"/>
                    <a:pt x="57905" y="3693"/>
                    <a:pt x="54742" y="2029"/>
                  </a:cubicBezTo>
                  <a:lnTo>
                    <a:pt x="93735" y="2029"/>
                  </a:lnTo>
                  <a:lnTo>
                    <a:pt x="144291" y="140598"/>
                  </a:lnTo>
                  <a:cubicBezTo>
                    <a:pt x="146357" y="146165"/>
                    <a:pt x="150763" y="150223"/>
                    <a:pt x="154464" y="152289"/>
                  </a:cubicBezTo>
                  <a:lnTo>
                    <a:pt x="111440" y="152289"/>
                  </a:lnTo>
                  <a:close/>
                  <a:moveTo>
                    <a:pt x="72182" y="30639"/>
                  </a:moveTo>
                  <a:lnTo>
                    <a:pt x="49395" y="89138"/>
                  </a:lnTo>
                  <a:cubicBezTo>
                    <a:pt x="56186" y="89887"/>
                    <a:pt x="63234" y="90061"/>
                    <a:pt x="70107" y="90061"/>
                  </a:cubicBezTo>
                  <a:cubicBezTo>
                    <a:pt x="77986" y="90061"/>
                    <a:pt x="85774" y="90061"/>
                    <a:pt x="93434" y="89138"/>
                  </a:cubicBezTo>
                  <a:lnTo>
                    <a:pt x="72182" y="30639"/>
                  </a:lnTo>
                  <a:close/>
                  <a:moveTo>
                    <a:pt x="162161" y="152298"/>
                  </a:moveTo>
                  <a:cubicBezTo>
                    <a:pt x="165890" y="150589"/>
                    <a:pt x="169747" y="145662"/>
                    <a:pt x="169747" y="138917"/>
                  </a:cubicBezTo>
                  <a:lnTo>
                    <a:pt x="169747" y="15584"/>
                  </a:lnTo>
                  <a:cubicBezTo>
                    <a:pt x="169747" y="8738"/>
                    <a:pt x="165890" y="3894"/>
                    <a:pt x="162161" y="2038"/>
                  </a:cubicBezTo>
                  <a:lnTo>
                    <a:pt x="208375" y="2038"/>
                  </a:lnTo>
                  <a:cubicBezTo>
                    <a:pt x="204445" y="3894"/>
                    <a:pt x="200779" y="8738"/>
                    <a:pt x="200779" y="15584"/>
                  </a:cubicBezTo>
                  <a:lnTo>
                    <a:pt x="200779" y="138917"/>
                  </a:lnTo>
                  <a:cubicBezTo>
                    <a:pt x="200779" y="145662"/>
                    <a:pt x="204435" y="150589"/>
                    <a:pt x="208375" y="152298"/>
                  </a:cubicBezTo>
                  <a:lnTo>
                    <a:pt x="162161" y="152298"/>
                  </a:lnTo>
                  <a:close/>
                  <a:moveTo>
                    <a:pt x="278628" y="14981"/>
                  </a:moveTo>
                  <a:cubicBezTo>
                    <a:pt x="276133" y="14981"/>
                    <a:pt x="273738" y="15420"/>
                    <a:pt x="271142" y="15795"/>
                  </a:cubicBezTo>
                  <a:lnTo>
                    <a:pt x="271142" y="67758"/>
                  </a:lnTo>
                  <a:cubicBezTo>
                    <a:pt x="273555" y="67932"/>
                    <a:pt x="275758" y="68188"/>
                    <a:pt x="278107" y="68188"/>
                  </a:cubicBezTo>
                  <a:cubicBezTo>
                    <a:pt x="295054" y="68188"/>
                    <a:pt x="307540" y="58855"/>
                    <a:pt x="307540" y="40465"/>
                  </a:cubicBezTo>
                  <a:cubicBezTo>
                    <a:pt x="307530" y="21672"/>
                    <a:pt x="295182" y="14981"/>
                    <a:pt x="278628" y="14981"/>
                  </a:cubicBezTo>
                  <a:close/>
                  <a:moveTo>
                    <a:pt x="358169" y="153185"/>
                  </a:moveTo>
                  <a:cubicBezTo>
                    <a:pt x="352410" y="153185"/>
                    <a:pt x="346195" y="153395"/>
                    <a:pt x="340564" y="151768"/>
                  </a:cubicBezTo>
                  <a:cubicBezTo>
                    <a:pt x="330318" y="148752"/>
                    <a:pt x="316232" y="125699"/>
                    <a:pt x="310611" y="116660"/>
                  </a:cubicBezTo>
                  <a:cubicBezTo>
                    <a:pt x="301918" y="101962"/>
                    <a:pt x="290602" y="81496"/>
                    <a:pt x="271142" y="81496"/>
                  </a:cubicBezTo>
                  <a:lnTo>
                    <a:pt x="271142" y="138917"/>
                  </a:lnTo>
                  <a:cubicBezTo>
                    <a:pt x="271142" y="143944"/>
                    <a:pt x="273318" y="150031"/>
                    <a:pt x="278107" y="152298"/>
                  </a:cubicBezTo>
                  <a:lnTo>
                    <a:pt x="233018" y="152298"/>
                  </a:lnTo>
                  <a:cubicBezTo>
                    <a:pt x="237862" y="149821"/>
                    <a:pt x="240120" y="144172"/>
                    <a:pt x="240120" y="138917"/>
                  </a:cubicBezTo>
                  <a:lnTo>
                    <a:pt x="240120" y="15584"/>
                  </a:lnTo>
                  <a:cubicBezTo>
                    <a:pt x="240120" y="10365"/>
                    <a:pt x="237862" y="4662"/>
                    <a:pt x="233018" y="2038"/>
                  </a:cubicBezTo>
                  <a:lnTo>
                    <a:pt x="287467" y="2038"/>
                  </a:lnTo>
                  <a:cubicBezTo>
                    <a:pt x="311040" y="2038"/>
                    <a:pt x="340573" y="11115"/>
                    <a:pt x="340573" y="39514"/>
                  </a:cubicBezTo>
                  <a:cubicBezTo>
                    <a:pt x="340573" y="63343"/>
                    <a:pt x="319029" y="75555"/>
                    <a:pt x="302723" y="75555"/>
                  </a:cubicBezTo>
                  <a:cubicBezTo>
                    <a:pt x="335144" y="77420"/>
                    <a:pt x="354695" y="149318"/>
                    <a:pt x="386860" y="149318"/>
                  </a:cubicBezTo>
                  <a:cubicBezTo>
                    <a:pt x="377537" y="152060"/>
                    <a:pt x="367885" y="153185"/>
                    <a:pt x="358169" y="153185"/>
                  </a:cubicBezTo>
                  <a:close/>
                  <a:moveTo>
                    <a:pt x="545639" y="16709"/>
                  </a:moveTo>
                  <a:lnTo>
                    <a:pt x="499973" y="152298"/>
                  </a:lnTo>
                  <a:cubicBezTo>
                    <a:pt x="496208" y="152298"/>
                    <a:pt x="492515" y="151000"/>
                    <a:pt x="490422" y="149529"/>
                  </a:cubicBezTo>
                  <a:cubicBezTo>
                    <a:pt x="485906" y="145178"/>
                    <a:pt x="478804" y="127016"/>
                    <a:pt x="476245" y="120316"/>
                  </a:cubicBezTo>
                  <a:lnTo>
                    <a:pt x="455606" y="68179"/>
                  </a:lnTo>
                  <a:lnTo>
                    <a:pt x="425881" y="152298"/>
                  </a:lnTo>
                  <a:lnTo>
                    <a:pt x="411732" y="152298"/>
                  </a:lnTo>
                  <a:lnTo>
                    <a:pt x="360627" y="16371"/>
                  </a:lnTo>
                  <a:cubicBezTo>
                    <a:pt x="358434" y="10585"/>
                    <a:pt x="354686" y="5036"/>
                    <a:pt x="349110" y="2038"/>
                  </a:cubicBezTo>
                  <a:lnTo>
                    <a:pt x="393524" y="2038"/>
                  </a:lnTo>
                  <a:cubicBezTo>
                    <a:pt x="391650" y="3492"/>
                    <a:pt x="390361" y="5146"/>
                    <a:pt x="390361" y="8309"/>
                  </a:cubicBezTo>
                  <a:cubicBezTo>
                    <a:pt x="390361" y="9826"/>
                    <a:pt x="391111" y="11919"/>
                    <a:pt x="391650" y="13537"/>
                  </a:cubicBezTo>
                  <a:lnTo>
                    <a:pt x="424930" y="103461"/>
                  </a:lnTo>
                  <a:lnTo>
                    <a:pt x="460368" y="2038"/>
                  </a:lnTo>
                  <a:lnTo>
                    <a:pt x="499398" y="99814"/>
                  </a:lnTo>
                  <a:lnTo>
                    <a:pt x="528958" y="11307"/>
                  </a:lnTo>
                  <a:cubicBezTo>
                    <a:pt x="529689" y="8903"/>
                    <a:pt x="530119" y="8016"/>
                    <a:pt x="530119" y="6499"/>
                  </a:cubicBezTo>
                  <a:cubicBezTo>
                    <a:pt x="530119" y="4662"/>
                    <a:pt x="529323" y="3492"/>
                    <a:pt x="527468" y="2038"/>
                  </a:cubicBezTo>
                  <a:lnTo>
                    <a:pt x="556882" y="2038"/>
                  </a:lnTo>
                  <a:cubicBezTo>
                    <a:pt x="551443" y="4890"/>
                    <a:pt x="547513" y="11115"/>
                    <a:pt x="545639" y="16709"/>
                  </a:cubicBezTo>
                  <a:close/>
                  <a:moveTo>
                    <a:pt x="600226" y="30639"/>
                  </a:moveTo>
                  <a:lnTo>
                    <a:pt x="577448" y="89138"/>
                  </a:lnTo>
                  <a:cubicBezTo>
                    <a:pt x="584322" y="89887"/>
                    <a:pt x="591351" y="90061"/>
                    <a:pt x="598206" y="90061"/>
                  </a:cubicBezTo>
                  <a:cubicBezTo>
                    <a:pt x="606003" y="90061"/>
                    <a:pt x="613882" y="90061"/>
                    <a:pt x="621496" y="89138"/>
                  </a:cubicBezTo>
                  <a:lnTo>
                    <a:pt x="600226" y="30639"/>
                  </a:lnTo>
                  <a:close/>
                  <a:moveTo>
                    <a:pt x="639439" y="152298"/>
                  </a:moveTo>
                  <a:cubicBezTo>
                    <a:pt x="640992" y="150827"/>
                    <a:pt x="642172" y="149730"/>
                    <a:pt x="642172" y="147070"/>
                  </a:cubicBezTo>
                  <a:cubicBezTo>
                    <a:pt x="642172" y="146174"/>
                    <a:pt x="641715" y="144675"/>
                    <a:pt x="640810" y="141878"/>
                  </a:cubicBezTo>
                  <a:cubicBezTo>
                    <a:pt x="640810" y="141878"/>
                    <a:pt x="628552" y="108296"/>
                    <a:pt x="627062" y="104384"/>
                  </a:cubicBezTo>
                  <a:cubicBezTo>
                    <a:pt x="617712" y="103241"/>
                    <a:pt x="608069" y="103241"/>
                    <a:pt x="598608" y="103241"/>
                  </a:cubicBezTo>
                  <a:cubicBezTo>
                    <a:pt x="589715" y="103241"/>
                    <a:pt x="580592" y="103452"/>
                    <a:pt x="571653" y="104384"/>
                  </a:cubicBezTo>
                  <a:cubicBezTo>
                    <a:pt x="570364" y="107748"/>
                    <a:pt x="557229" y="141147"/>
                    <a:pt x="557229" y="141147"/>
                  </a:cubicBezTo>
                  <a:cubicBezTo>
                    <a:pt x="555337" y="145662"/>
                    <a:pt x="554816" y="147207"/>
                    <a:pt x="554816" y="148194"/>
                  </a:cubicBezTo>
                  <a:cubicBezTo>
                    <a:pt x="554816" y="150424"/>
                    <a:pt x="556653" y="151512"/>
                    <a:pt x="558262" y="152298"/>
                  </a:cubicBezTo>
                  <a:lnTo>
                    <a:pt x="528007" y="152298"/>
                  </a:lnTo>
                  <a:cubicBezTo>
                    <a:pt x="532477" y="150031"/>
                    <a:pt x="536334" y="145370"/>
                    <a:pt x="538208" y="140726"/>
                  </a:cubicBezTo>
                  <a:lnTo>
                    <a:pt x="588087" y="12431"/>
                  </a:lnTo>
                  <a:cubicBezTo>
                    <a:pt x="588234" y="11901"/>
                    <a:pt x="588371" y="11307"/>
                    <a:pt x="588371" y="10585"/>
                  </a:cubicBezTo>
                  <a:cubicBezTo>
                    <a:pt x="588371" y="7047"/>
                    <a:pt x="586013" y="3693"/>
                    <a:pt x="582768" y="2029"/>
                  </a:cubicBezTo>
                  <a:lnTo>
                    <a:pt x="621797" y="2029"/>
                  </a:lnTo>
                  <a:lnTo>
                    <a:pt x="672335" y="140598"/>
                  </a:lnTo>
                  <a:cubicBezTo>
                    <a:pt x="674428" y="146165"/>
                    <a:pt x="678889" y="150223"/>
                    <a:pt x="682563" y="152289"/>
                  </a:cubicBezTo>
                  <a:lnTo>
                    <a:pt x="639439" y="152289"/>
                  </a:lnTo>
                  <a:close/>
                  <a:moveTo>
                    <a:pt x="775220" y="17815"/>
                  </a:moveTo>
                  <a:lnTo>
                    <a:pt x="739627" y="80226"/>
                  </a:lnTo>
                  <a:lnTo>
                    <a:pt x="739627" y="138917"/>
                  </a:lnTo>
                  <a:cubicBezTo>
                    <a:pt x="739627" y="143688"/>
                    <a:pt x="741583" y="150031"/>
                    <a:pt x="746336" y="152298"/>
                  </a:cubicBezTo>
                  <a:lnTo>
                    <a:pt x="702051" y="152298"/>
                  </a:lnTo>
                  <a:cubicBezTo>
                    <a:pt x="706575" y="149821"/>
                    <a:pt x="708659" y="143532"/>
                    <a:pt x="708659" y="138917"/>
                  </a:cubicBezTo>
                  <a:lnTo>
                    <a:pt x="708659" y="80034"/>
                  </a:lnTo>
                  <a:lnTo>
                    <a:pt x="677719" y="30465"/>
                  </a:lnTo>
                  <a:cubicBezTo>
                    <a:pt x="674949" y="25831"/>
                    <a:pt x="662043" y="4232"/>
                    <a:pt x="646312" y="4232"/>
                  </a:cubicBezTo>
                  <a:cubicBezTo>
                    <a:pt x="650590" y="2605"/>
                    <a:pt x="663597" y="128"/>
                    <a:pt x="672326" y="128"/>
                  </a:cubicBezTo>
                  <a:cubicBezTo>
                    <a:pt x="686887" y="128"/>
                    <a:pt x="694098" y="1462"/>
                    <a:pt x="703010" y="15420"/>
                  </a:cubicBezTo>
                  <a:lnTo>
                    <a:pt x="731638" y="60793"/>
                  </a:lnTo>
                  <a:cubicBezTo>
                    <a:pt x="734042" y="56342"/>
                    <a:pt x="756710" y="16928"/>
                    <a:pt x="756710" y="16928"/>
                  </a:cubicBezTo>
                  <a:cubicBezTo>
                    <a:pt x="759444" y="12129"/>
                    <a:pt x="761317" y="8738"/>
                    <a:pt x="761317" y="7056"/>
                  </a:cubicBezTo>
                  <a:cubicBezTo>
                    <a:pt x="761317" y="4899"/>
                    <a:pt x="760385" y="3492"/>
                    <a:pt x="758191" y="2038"/>
                  </a:cubicBezTo>
                  <a:lnTo>
                    <a:pt x="790091" y="2038"/>
                  </a:lnTo>
                  <a:cubicBezTo>
                    <a:pt x="783839" y="5036"/>
                    <a:pt x="778629" y="11910"/>
                    <a:pt x="775220" y="17815"/>
                  </a:cubicBezTo>
                  <a:close/>
                  <a:moveTo>
                    <a:pt x="858535" y="118305"/>
                  </a:moveTo>
                  <a:cubicBezTo>
                    <a:pt x="858535" y="89686"/>
                    <a:pt x="791115" y="83224"/>
                    <a:pt x="791115" y="37540"/>
                  </a:cubicBezTo>
                  <a:cubicBezTo>
                    <a:pt x="791115" y="9259"/>
                    <a:pt x="817942" y="0"/>
                    <a:pt x="841607" y="0"/>
                  </a:cubicBezTo>
                  <a:cubicBezTo>
                    <a:pt x="852201" y="0"/>
                    <a:pt x="867383" y="1462"/>
                    <a:pt x="877081" y="5905"/>
                  </a:cubicBezTo>
                  <a:lnTo>
                    <a:pt x="878763" y="33993"/>
                  </a:lnTo>
                  <a:cubicBezTo>
                    <a:pt x="872767" y="21590"/>
                    <a:pt x="857978" y="12605"/>
                    <a:pt x="844175" y="12605"/>
                  </a:cubicBezTo>
                  <a:cubicBezTo>
                    <a:pt x="833253" y="12605"/>
                    <a:pt x="821900" y="17998"/>
                    <a:pt x="821900" y="30465"/>
                  </a:cubicBezTo>
                  <a:cubicBezTo>
                    <a:pt x="821900" y="60144"/>
                    <a:pt x="890454" y="67393"/>
                    <a:pt x="890454" y="110663"/>
                  </a:cubicBezTo>
                  <a:cubicBezTo>
                    <a:pt x="890454" y="142070"/>
                    <a:pt x="863206" y="155077"/>
                    <a:pt x="835309" y="155077"/>
                  </a:cubicBezTo>
                  <a:cubicBezTo>
                    <a:pt x="820831" y="155077"/>
                    <a:pt x="801078" y="152289"/>
                    <a:pt x="788839" y="143935"/>
                  </a:cubicBezTo>
                  <a:cubicBezTo>
                    <a:pt x="788044" y="138907"/>
                    <a:pt x="787660" y="133652"/>
                    <a:pt x="787660" y="128506"/>
                  </a:cubicBezTo>
                  <a:cubicBezTo>
                    <a:pt x="787660" y="122372"/>
                    <a:pt x="788245" y="116221"/>
                    <a:pt x="789177" y="110170"/>
                  </a:cubicBezTo>
                  <a:cubicBezTo>
                    <a:pt x="796791" y="127546"/>
                    <a:pt x="812623" y="141138"/>
                    <a:pt x="832329" y="141138"/>
                  </a:cubicBezTo>
                  <a:cubicBezTo>
                    <a:pt x="847365" y="141147"/>
                    <a:pt x="858535" y="134621"/>
                    <a:pt x="858535" y="118305"/>
                  </a:cubicBez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F2FF2-BF99-8CAC-0079-8BE9BA93542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132797" y="6245724"/>
            <a:ext cx="1926404" cy="155076"/>
          </a:xfrm>
        </p:spPr>
        <p:txBody>
          <a:bodyPr/>
          <a:lstStyle>
            <a:lvl1pPr algn="ctr">
              <a:defRPr sz="1400" spc="3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5B8435-1C7F-748B-0147-AA05F0C1DFDF}"/>
              </a:ext>
            </a:extLst>
          </p:cNvPr>
          <p:cNvGrpSpPr/>
          <p:nvPr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1221F734-E253-5A13-1288-5A9577E04619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9D9C12-9CD7-6C5A-42E6-E6F52E77683E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65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0 -3.7037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E82DC-4818-E10D-FA92-66F0F942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B7C2A-0707-A086-5998-8BCB3E22A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61AF9-C555-5A5F-9808-7010E4B3E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533A7-C5F2-6E39-FF79-02FA7A6FB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EB3A1-FCC6-7F3C-614D-471A9AD7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C1C8C-9220-4586-A5CB-77FA70582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4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x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F48A2D2-2869-4958-1505-EA0E721B33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3550" y="1665288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327ACB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centre icon or drag picture </a:t>
            </a:r>
            <a:br>
              <a:rPr lang="en-GB"/>
            </a:br>
            <a:r>
              <a:rPr lang="en-GB"/>
              <a:t>file directly into placeholder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D09707-8EA1-63B5-CA96-A94DD4713B50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1F0D72E1-C56D-F2CD-C5D8-3827907F64A0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BFDBB574-5052-F9B9-0E62-FC4CAD2996E2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F2702262-58F2-A6FD-9C00-0C0998CDA84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288631" y="1665288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327ACB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centre icon or drag picture </a:t>
            </a:r>
            <a:br>
              <a:rPr lang="en-GB"/>
            </a:br>
            <a:r>
              <a:rPr lang="en-GB"/>
              <a:t>file directly into placeholder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AF597E3-FACC-E573-F678-DFF3CB7B09F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112125" y="1665288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327ACB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centre icon or drag picture </a:t>
            </a:r>
            <a:br>
              <a:rPr lang="en-GB"/>
            </a:br>
            <a:r>
              <a:rPr lang="en-GB"/>
              <a:t>file directly into placeholder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62BFE96-4A04-07B0-6A65-518EA317AD8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63550" y="3952626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327ACB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centre icon or drag picture </a:t>
            </a:r>
            <a:br>
              <a:rPr lang="en-GB"/>
            </a:br>
            <a:r>
              <a:rPr lang="en-GB"/>
              <a:t>file directly into placeholder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EDAC552-AE5C-6D83-409E-5B9F7E397863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288631" y="3952626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327ACB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centre icon or drag picture </a:t>
            </a:r>
            <a:br>
              <a:rPr lang="en-GB"/>
            </a:br>
            <a:r>
              <a:rPr lang="en-GB"/>
              <a:t>file directly into placeholder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3BB8E30-D2CC-A702-9A59-21B72A51A91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110121" y="3952626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327ACB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centre icon or drag picture </a:t>
            </a:r>
            <a:br>
              <a:rPr lang="en-GB"/>
            </a:br>
            <a:r>
              <a:rPr lang="en-GB"/>
              <a:t>file directly into placeholder</a:t>
            </a:r>
          </a:p>
        </p:txBody>
      </p:sp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8C711FA9-BAB9-777A-F119-A218690A0F6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3550" y="3573442"/>
            <a:ext cx="3614738" cy="255174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28">
            <a:extLst>
              <a:ext uri="{FF2B5EF4-FFF2-40B4-BE49-F238E27FC236}">
                <a16:creationId xmlns:a16="http://schemas.microsoft.com/office/drawing/2014/main" id="{39AB62C7-F003-2308-7009-481A35302F4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287837" y="3573442"/>
            <a:ext cx="3614738" cy="255174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28">
            <a:extLst>
              <a:ext uri="{FF2B5EF4-FFF2-40B4-BE49-F238E27FC236}">
                <a16:creationId xmlns:a16="http://schemas.microsoft.com/office/drawing/2014/main" id="{530511F0-8B6B-2B4E-C309-184D067B9D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112125" y="3573442"/>
            <a:ext cx="3614738" cy="255174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84962108-FA66-B79E-8D9E-84C8B346E2A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63550" y="5860781"/>
            <a:ext cx="3614738" cy="255174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D931A2B8-6464-8B98-65EA-9028D6EEF97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287837" y="5860781"/>
            <a:ext cx="3614738" cy="255174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12CEC091-BA2A-3DDE-8B6C-0AAF0326047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12125" y="5860781"/>
            <a:ext cx="3614738" cy="255174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5953C72-9354-FFF7-7230-0D459248DB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2" y="372235"/>
            <a:ext cx="7436883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2400">
                <a:solidFill>
                  <a:srgbClr val="327ACB"/>
                </a:solidFill>
              </a:defRPr>
            </a:lvl1pPr>
          </a:lstStyle>
          <a:p>
            <a:r>
              <a:rPr lang="en-GB" dirty="0"/>
              <a:t>SLIDE TITLE 24pt goes here,</a:t>
            </a:r>
            <a:br>
              <a:rPr lang="en-GB" dirty="0"/>
            </a:br>
            <a:r>
              <a:rPr lang="en-GB" dirty="0"/>
              <a:t>two lines max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3E749F6-366B-FFC6-F6EC-74399DF2B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spc="50" baseline="0">
                <a:solidFill>
                  <a:srgbClr val="327ACB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945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3AE7B-6034-8947-2B07-C07EB7BAF4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4537" y="3016134"/>
            <a:ext cx="3302926" cy="82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50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Corpora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5670AF-305A-BD85-A850-CB06F63AB4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73659F0-758F-5B00-5FC1-11000B5E1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22A369F-5CAE-3C8E-2FC2-0E995B07E6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AAFE42-8995-8A83-781D-036F5C301C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4571" y="3982347"/>
            <a:ext cx="3358857" cy="240030"/>
          </a:xfrm>
        </p:spPr>
        <p:txBody>
          <a:bodyPr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SUBTITLE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130308-56EC-9252-83A8-8EB89BC71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4572" y="3105932"/>
            <a:ext cx="3358856" cy="576463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413486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1.11022E-16 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0 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/>
      <p:bldP spid="3" grpId="0"/>
      <p:bldP spid="3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5670AF-305A-BD85-A850-CB06F63AB4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131A1-BEE9-08DD-E1EA-3B185056C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4572" y="3105932"/>
            <a:ext cx="3358856" cy="576463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header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73659F0-758F-5B00-5FC1-11000B5E1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22A369F-5CAE-3C8E-2FC2-0E995B07E6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AAFE42-8995-8A83-781D-036F5C301C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4571" y="3982347"/>
            <a:ext cx="3358857" cy="240030"/>
          </a:xfrm>
        </p:spPr>
        <p:txBody>
          <a:bodyPr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860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0 2.59259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1.11022E-16 1.11111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5670AF-305A-BD85-A850-CB06F63AB4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22A369F-5CAE-3C8E-2FC2-0E995B07E6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AAFE42-8995-8A83-781D-036F5C301C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4571" y="3982347"/>
            <a:ext cx="3358857" cy="240030"/>
          </a:xfrm>
        </p:spPr>
        <p:txBody>
          <a:bodyPr/>
          <a:lstStyle>
            <a:lvl1pPr marL="0" indent="0" algn="ctr"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SECTION SUBTITLE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6A9D22-AC90-F970-8488-0917D2EFE0A0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091D8BC8-530C-3051-B730-41538C8D398D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D58E7282-33F0-4BB2-9CBB-C441F67EE0EB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50E1BE21-6125-B5EE-AA95-D8609F1F68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4572" y="3105932"/>
            <a:ext cx="3358856" cy="576463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9012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3 L 1.11022E-16 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0 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/>
      <p:bldP spid="4" grpId="0"/>
      <p:bldP spid="4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:3 Vertical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0D201B9-CF63-0EC9-26D7-48D7E520A9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8990" y="270384"/>
            <a:ext cx="948033" cy="23400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62F91F-B165-353C-C7A7-9DFA53DF6D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05750" y="0"/>
            <a:ext cx="4286250" cy="6857998"/>
          </a:xfrm>
          <a:custGeom>
            <a:avLst/>
            <a:gdLst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94184 w 4286250"/>
              <a:gd name="connsiteY2" fmla="*/ 297252 h 6857998"/>
              <a:gd name="connsiteX3" fmla="*/ 3228478 w 4286250"/>
              <a:gd name="connsiteY3" fmla="*/ 330686 h 6857998"/>
              <a:gd name="connsiteX4" fmla="*/ 3630760 w 4286250"/>
              <a:gd name="connsiteY4" fmla="*/ 354574 h 6857998"/>
              <a:gd name="connsiteX5" fmla="*/ 3791853 w 4286250"/>
              <a:gd name="connsiteY5" fmla="*/ 353118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286250" h="6857998">
                <a:moveTo>
                  <a:pt x="3765033" y="272760"/>
                </a:moveTo>
                <a:cubicBezTo>
                  <a:pt x="3745201" y="272808"/>
                  <a:pt x="3722502" y="273257"/>
                  <a:pt x="3695960" y="274006"/>
                </a:cubicBezTo>
                <a:cubicBezTo>
                  <a:pt x="3614835" y="276189"/>
                  <a:pt x="3170342" y="294640"/>
                  <a:pt x="3094184" y="297252"/>
                </a:cubicBezTo>
                <a:cubicBezTo>
                  <a:pt x="3094184" y="297252"/>
                  <a:pt x="3142088" y="313562"/>
                  <a:pt x="3228478" y="330686"/>
                </a:cubicBezTo>
                <a:cubicBezTo>
                  <a:pt x="3329980" y="351021"/>
                  <a:pt x="3421207" y="355516"/>
                  <a:pt x="3630760" y="354574"/>
                </a:cubicBezTo>
                <a:cubicBezTo>
                  <a:pt x="3651052" y="354574"/>
                  <a:pt x="3728538" y="354445"/>
                  <a:pt x="3791853" y="353118"/>
                </a:cubicBezTo>
                <a:cubicBezTo>
                  <a:pt x="3806109" y="352861"/>
                  <a:pt x="3861590" y="352391"/>
                  <a:pt x="3870152" y="352519"/>
                </a:cubicBezTo>
                <a:cubicBezTo>
                  <a:pt x="3872721" y="352605"/>
                  <a:pt x="3899391" y="352091"/>
                  <a:pt x="3922637" y="355173"/>
                </a:cubicBezTo>
                <a:lnTo>
                  <a:pt x="3924404" y="355780"/>
                </a:lnTo>
                <a:lnTo>
                  <a:pt x="3901947" y="373014"/>
                </a:lnTo>
                <a:cubicBezTo>
                  <a:pt x="3874716" y="390101"/>
                  <a:pt x="3838900" y="404051"/>
                  <a:pt x="3818737" y="411596"/>
                </a:cubicBezTo>
                <a:cubicBezTo>
                  <a:pt x="3782134" y="425424"/>
                  <a:pt x="3765824" y="430261"/>
                  <a:pt x="3745190" y="436940"/>
                </a:cubicBezTo>
                <a:cubicBezTo>
                  <a:pt x="3721987" y="444517"/>
                  <a:pt x="3675410" y="458516"/>
                  <a:pt x="3675410" y="458516"/>
                </a:cubicBezTo>
                <a:cubicBezTo>
                  <a:pt x="3771817" y="487327"/>
                  <a:pt x="3839671" y="495974"/>
                  <a:pt x="3839671" y="495974"/>
                </a:cubicBezTo>
                <a:cubicBezTo>
                  <a:pt x="3839671" y="495974"/>
                  <a:pt x="3871350" y="486214"/>
                  <a:pt x="3921394" y="459458"/>
                </a:cubicBezTo>
                <a:cubicBezTo>
                  <a:pt x="3948578" y="445630"/>
                  <a:pt x="3961849" y="436383"/>
                  <a:pt x="3971482" y="427479"/>
                </a:cubicBezTo>
                <a:cubicBezTo>
                  <a:pt x="3974906" y="424268"/>
                  <a:pt x="3984025" y="414850"/>
                  <a:pt x="3986379" y="402649"/>
                </a:cubicBezTo>
                <a:cubicBezTo>
                  <a:pt x="3986508" y="401750"/>
                  <a:pt x="3986893" y="399439"/>
                  <a:pt x="3986893" y="397171"/>
                </a:cubicBezTo>
                <a:lnTo>
                  <a:pt x="3986873" y="396487"/>
                </a:lnTo>
                <a:lnTo>
                  <a:pt x="3986894" y="396613"/>
                </a:lnTo>
                <a:lnTo>
                  <a:pt x="3986894" y="396570"/>
                </a:lnTo>
                <a:lnTo>
                  <a:pt x="3986852" y="395741"/>
                </a:lnTo>
                <a:lnTo>
                  <a:pt x="3986807" y="394173"/>
                </a:lnTo>
                <a:cubicBezTo>
                  <a:pt x="3986722" y="392546"/>
                  <a:pt x="3986465" y="391563"/>
                  <a:pt x="3986465" y="391563"/>
                </a:cubicBezTo>
                <a:lnTo>
                  <a:pt x="3986073" y="390046"/>
                </a:lnTo>
                <a:lnTo>
                  <a:pt x="3985267" y="385397"/>
                </a:lnTo>
                <a:cubicBezTo>
                  <a:pt x="3984711" y="383770"/>
                  <a:pt x="3984026" y="381415"/>
                  <a:pt x="3982399" y="377563"/>
                </a:cubicBezTo>
                <a:cubicBezTo>
                  <a:pt x="3980687" y="373667"/>
                  <a:pt x="3978974" y="369728"/>
                  <a:pt x="3977005" y="365876"/>
                </a:cubicBezTo>
                <a:cubicBezTo>
                  <a:pt x="3975207" y="362237"/>
                  <a:pt x="3969984" y="351791"/>
                  <a:pt x="3958982" y="335138"/>
                </a:cubicBezTo>
                <a:cubicBezTo>
                  <a:pt x="3957655" y="332955"/>
                  <a:pt x="3953716" y="327176"/>
                  <a:pt x="3950335" y="322467"/>
                </a:cubicBezTo>
                <a:cubicBezTo>
                  <a:pt x="3947338" y="318400"/>
                  <a:pt x="3945112" y="316131"/>
                  <a:pt x="3945112" y="316131"/>
                </a:cubicBezTo>
                <a:cubicBezTo>
                  <a:pt x="3937577" y="306199"/>
                  <a:pt x="3922380" y="296524"/>
                  <a:pt x="3904314" y="289846"/>
                </a:cubicBezTo>
                <a:cubicBezTo>
                  <a:pt x="3895709" y="286678"/>
                  <a:pt x="3881026" y="281969"/>
                  <a:pt x="3864801" y="279186"/>
                </a:cubicBezTo>
                <a:cubicBezTo>
                  <a:pt x="3846778" y="276104"/>
                  <a:pt x="3832351" y="274777"/>
                  <a:pt x="3816897" y="273921"/>
                </a:cubicBezTo>
                <a:cubicBezTo>
                  <a:pt x="3801828" y="273065"/>
                  <a:pt x="3784865" y="272711"/>
                  <a:pt x="3765033" y="272760"/>
                </a:cubicBezTo>
                <a:close/>
                <a:moveTo>
                  <a:pt x="0" y="0"/>
                </a:moveTo>
                <a:lnTo>
                  <a:pt x="4286250" y="0"/>
                </a:lnTo>
                <a:lnTo>
                  <a:pt x="4286250" y="6857998"/>
                </a:lnTo>
                <a:lnTo>
                  <a:pt x="0" y="685799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72000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131A1-BEE9-08DD-E1EA-3B185056C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098" y="2891151"/>
            <a:ext cx="5411554" cy="1075699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Insert your SECTION HEADER here 24pt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AAFE42-8995-8A83-781D-036F5C301C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3447" y="4260153"/>
            <a:ext cx="3358857" cy="240030"/>
          </a:xfrm>
        </p:spPr>
        <p:txBody>
          <a:bodyPr/>
          <a:lstStyle>
            <a:lvl1pPr marL="0" indent="0" algn="ctr">
              <a:buNone/>
              <a:defRPr spc="300"/>
            </a:lvl1pPr>
          </a:lstStyle>
          <a:p>
            <a:pPr lvl="0"/>
            <a:r>
              <a:rPr lang="en-GB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8811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1.25E-6 0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1.25E-6 0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:3 Horizonta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94E864-CCF5-CA79-6936-105CDAF11F40}"/>
              </a:ext>
            </a:extLst>
          </p:cNvPr>
          <p:cNvSpPr/>
          <p:nvPr userDrawn="1"/>
        </p:nvSpPr>
        <p:spPr>
          <a:xfrm>
            <a:off x="0" y="4438644"/>
            <a:ext cx="12192000" cy="24193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9D6C57-D45E-D2C6-2550-3B051FCE1C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438645"/>
            <a:ext cx="12192000" cy="2419354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131A1-BEE9-08DD-E1EA-3B185056C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4225" y="1681473"/>
            <a:ext cx="5538788" cy="1075699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Insert your SECTION HEADER here 24pt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AAFE42-8995-8A83-781D-036F5C301C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8620" y="3025319"/>
            <a:ext cx="3621086" cy="240030"/>
          </a:xfrm>
        </p:spPr>
        <p:txBody>
          <a:bodyPr/>
          <a:lstStyle>
            <a:lvl1pPr marL="0" indent="0" algn="ctr">
              <a:buNone/>
              <a:defRPr spc="300"/>
            </a:lvl1pPr>
          </a:lstStyle>
          <a:p>
            <a:pPr lvl="0"/>
            <a:r>
              <a:rPr lang="en-GB" dirty="0"/>
              <a:t>SECTION SUBTITLE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FF1794-2002-6C18-8573-C0F88AE01142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5D203249-F1CA-F3DD-31A8-241CD0B61EC6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0">
              <a:extLst>
                <a:ext uri="{FF2B5EF4-FFF2-40B4-BE49-F238E27FC236}">
                  <a16:creationId xmlns:a16="http://schemas.microsoft.com/office/drawing/2014/main" id="{AA4D3380-59FF-AFBD-68B2-BFF94C16E247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3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4.16667E-7 -1.11111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-2.08333E-7 -4.81481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0"/>
                  </p:stCondLst>
                  <p:childTnLst>
                    <p:animMotion origin="layout" path="M -0.01719 -0.00023 L -2.08333E-7 -4.81481E-6 " pathEditMode="relative" rAng="0" ptsTypes="AA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x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22A369F-5CAE-3C8E-2FC2-0E995B07E6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1042522-57BD-D5BE-CF20-29C26C822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9C54A5-FB20-5A4C-2D43-B0EC3BD99C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09" y="185585"/>
            <a:ext cx="2872830" cy="859113"/>
          </a:xfrm>
        </p:spPr>
        <p:txBody>
          <a:bodyPr/>
          <a:lstStyle>
            <a:lvl1pPr algn="l">
              <a:lnSpc>
                <a:spcPct val="15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agenda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32000678-7FE5-6C5F-95FE-BD4DD1591C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007" y="1593338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B23DE9F-3AE8-B151-744D-B2C2A8DF58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7388" y="1593338"/>
            <a:ext cx="1911351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</a:t>
            </a:r>
            <a:br>
              <a:rPr lang="en-GB" dirty="0"/>
            </a:br>
            <a:r>
              <a:rPr lang="en-GB" dirty="0"/>
              <a:t>ITEM ONE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C4E35D22-F31F-1880-975B-1ED17C7B52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07" y="2837671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1E8086EE-A1A0-3DA8-933D-0DE5D982B4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27388" y="2837671"/>
            <a:ext cx="1911351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</a:t>
            </a:r>
            <a:br>
              <a:rPr lang="en-GB" dirty="0"/>
            </a:br>
            <a:r>
              <a:rPr lang="en-GB" dirty="0"/>
              <a:t>ITEM TWO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8DB91E02-BF2A-4E5C-1B15-F8E0151293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007" y="4082004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03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51C876FA-FAB8-B6AB-0DC7-57AA49CE7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27388" y="4082004"/>
            <a:ext cx="1911351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</a:t>
            </a:r>
            <a:br>
              <a:rPr lang="en-GB" dirty="0"/>
            </a:br>
            <a:r>
              <a:rPr lang="en-GB" dirty="0"/>
              <a:t>ITEM THREE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41233B78-C017-BD2B-DF59-7AD948EA1D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7007" y="5326336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04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DB1407C-CCBF-CF18-531C-DD3C963199B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27388" y="5326336"/>
            <a:ext cx="1911351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</a:t>
            </a:r>
            <a:br>
              <a:rPr lang="en-GB" dirty="0"/>
            </a:br>
            <a:r>
              <a:rPr lang="en-GB" dirty="0"/>
              <a:t>ITEM FOUR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463FC1F6-0B2D-B872-08E9-8AA3A6D007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92813" y="1593338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05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B4946F19-E63F-1655-2278-03E036E0E2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93194" y="1593338"/>
            <a:ext cx="1911351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</a:t>
            </a:r>
            <a:br>
              <a:rPr lang="en-GB" dirty="0"/>
            </a:br>
            <a:r>
              <a:rPr lang="en-GB" dirty="0"/>
              <a:t>ITEM FIVE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BCABD77-D0BD-5BC4-BCC0-CBC1CD0010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92813" y="2837671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06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AF103D79-86CA-A8B1-EED3-5040A9F9FEA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93194" y="2837671"/>
            <a:ext cx="1911351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</a:t>
            </a:r>
            <a:br>
              <a:rPr lang="en-GB" dirty="0"/>
            </a:br>
            <a:r>
              <a:rPr lang="en-GB" dirty="0"/>
              <a:t>ITEM SIX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DB9EF3E7-08D6-3766-59F9-316F7570F1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92813" y="4082004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07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072D51A7-B57F-49EF-C0DC-212033E3D0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93194" y="4082004"/>
            <a:ext cx="1911351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</a:t>
            </a:r>
            <a:br>
              <a:rPr lang="en-GB" dirty="0"/>
            </a:br>
            <a:r>
              <a:rPr lang="en-GB" dirty="0"/>
              <a:t>ITEM SEVEN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C0CED9-E89C-EAD9-D142-1685A2B42EC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92813" y="5326336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08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3A6C9E44-DD5C-EADD-73D8-E4A8376268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93194" y="5326336"/>
            <a:ext cx="1911351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</a:t>
            </a:r>
            <a:br>
              <a:rPr lang="en-GB" dirty="0"/>
            </a:br>
            <a:r>
              <a:rPr lang="en-GB" dirty="0"/>
              <a:t>ITEM EIGHT</a:t>
            </a:r>
          </a:p>
        </p:txBody>
      </p:sp>
    </p:spTree>
    <p:extLst>
      <p:ext uri="{BB962C8B-B14F-4D97-AF65-F5344CB8AC3E}">
        <p14:creationId xmlns:p14="http://schemas.microsoft.com/office/powerpoint/2010/main" val="935384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7FB0FBA-5DED-0227-952C-14E4B3C37C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4CADBD2-E9DD-72EA-DFBC-C150A5DA935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1665288"/>
            <a:ext cx="11271249" cy="42513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7FC74C-280A-C5AE-F2C0-0E3590B94A43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9F7B1E22-3705-F043-DE7D-2C2CD29DADBE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08780C2D-CE64-76D9-06A3-B77B47EEF511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72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Vide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-recruitment-header-main-1920x1080 (1)">
            <a:hlinkClick r:id="" action="ppaction://media"/>
            <a:extLst>
              <a:ext uri="{FF2B5EF4-FFF2-40B4-BE49-F238E27FC236}">
                <a16:creationId xmlns:a16="http://schemas.microsoft.com/office/drawing/2014/main" id="{7D9A10C0-67F0-E5F7-721A-5F74D4B0D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7938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168FCA-3D86-9B32-A833-48D8EC392067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10A7CA-FAB1-F6C5-932F-C40A7A886141}"/>
              </a:ext>
            </a:extLst>
          </p:cNvPr>
          <p:cNvSpPr/>
          <p:nvPr/>
        </p:nvSpPr>
        <p:spPr>
          <a:xfrm>
            <a:off x="0" y="1571625"/>
            <a:ext cx="12192000" cy="528637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37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aphic 57">
            <a:extLst>
              <a:ext uri="{FF2B5EF4-FFF2-40B4-BE49-F238E27FC236}">
                <a16:creationId xmlns:a16="http://schemas.microsoft.com/office/drawing/2014/main" id="{A57D44FC-29F0-3B89-0FE7-5B45AC12D1C1}"/>
              </a:ext>
            </a:extLst>
          </p:cNvPr>
          <p:cNvGrpSpPr/>
          <p:nvPr/>
        </p:nvGrpSpPr>
        <p:grpSpPr>
          <a:xfrm>
            <a:off x="9685710" y="461073"/>
            <a:ext cx="1761739" cy="155085"/>
            <a:chOff x="9685710" y="461073"/>
            <a:chExt cx="1761739" cy="155085"/>
          </a:xfrm>
          <a:solidFill>
            <a:schemeClr val="bg1"/>
          </a:solidFill>
        </p:grpSpPr>
        <p:sp>
          <p:nvSpPr>
            <p:cNvPr id="7" name="Freeform: Shape 2">
              <a:extLst>
                <a:ext uri="{FF2B5EF4-FFF2-40B4-BE49-F238E27FC236}">
                  <a16:creationId xmlns:a16="http://schemas.microsoft.com/office/drawing/2014/main" id="{44083C25-EE96-A66A-EB77-076CCE6E7BF5}"/>
                </a:ext>
              </a:extLst>
            </p:cNvPr>
            <p:cNvSpPr/>
            <p:nvPr/>
          </p:nvSpPr>
          <p:spPr>
            <a:xfrm>
              <a:off x="9685710" y="461073"/>
              <a:ext cx="817695" cy="155085"/>
            </a:xfrm>
            <a:custGeom>
              <a:avLst/>
              <a:gdLst>
                <a:gd name="connsiteX0" fmla="*/ 0 w 817695"/>
                <a:gd name="connsiteY0" fmla="*/ 152307 h 155085"/>
                <a:gd name="connsiteX1" fmla="*/ 7011 w 817695"/>
                <a:gd name="connsiteY1" fmla="*/ 138926 h 155085"/>
                <a:gd name="connsiteX2" fmla="*/ 7011 w 817695"/>
                <a:gd name="connsiteY2" fmla="*/ 15594 h 155085"/>
                <a:gd name="connsiteX3" fmla="*/ 0 w 817695"/>
                <a:gd name="connsiteY3" fmla="*/ 2047 h 155085"/>
                <a:gd name="connsiteX4" fmla="*/ 58782 w 817695"/>
                <a:gd name="connsiteY4" fmla="*/ 2047 h 155085"/>
                <a:gd name="connsiteX5" fmla="*/ 110572 w 817695"/>
                <a:gd name="connsiteY5" fmla="*/ 42540 h 155085"/>
                <a:gd name="connsiteX6" fmla="*/ 81981 w 817695"/>
                <a:gd name="connsiteY6" fmla="*/ 73571 h 155085"/>
                <a:gd name="connsiteX7" fmla="*/ 123999 w 817695"/>
                <a:gd name="connsiteY7" fmla="*/ 110014 h 155085"/>
                <a:gd name="connsiteX8" fmla="*/ 63791 w 817695"/>
                <a:gd name="connsiteY8" fmla="*/ 152316 h 155085"/>
                <a:gd name="connsiteX9" fmla="*/ 0 w 817695"/>
                <a:gd name="connsiteY9" fmla="*/ 152316 h 155085"/>
                <a:gd name="connsiteX10" fmla="*/ 47585 w 817695"/>
                <a:gd name="connsiteY10" fmla="*/ 14990 h 155085"/>
                <a:gd name="connsiteX11" fmla="*/ 37951 w 817695"/>
                <a:gd name="connsiteY11" fmla="*/ 15594 h 155085"/>
                <a:gd name="connsiteX12" fmla="*/ 37951 w 817695"/>
                <a:gd name="connsiteY12" fmla="*/ 68188 h 155085"/>
                <a:gd name="connsiteX13" fmla="*/ 43902 w 817695"/>
                <a:gd name="connsiteY13" fmla="*/ 68188 h 155085"/>
                <a:gd name="connsiteX14" fmla="*/ 79330 w 817695"/>
                <a:gd name="connsiteY14" fmla="*/ 41744 h 155085"/>
                <a:gd name="connsiteX15" fmla="*/ 47585 w 817695"/>
                <a:gd name="connsiteY15" fmla="*/ 14990 h 155085"/>
                <a:gd name="connsiteX16" fmla="*/ 51333 w 817695"/>
                <a:gd name="connsiteY16" fmla="*/ 81725 h 155085"/>
                <a:gd name="connsiteX17" fmla="*/ 37951 w 817695"/>
                <a:gd name="connsiteY17" fmla="*/ 82118 h 155085"/>
                <a:gd name="connsiteX18" fmla="*/ 37951 w 817695"/>
                <a:gd name="connsiteY18" fmla="*/ 137655 h 155085"/>
                <a:gd name="connsiteX19" fmla="*/ 58014 w 817695"/>
                <a:gd name="connsiteY19" fmla="*/ 139355 h 155085"/>
                <a:gd name="connsiteX20" fmla="*/ 88434 w 817695"/>
                <a:gd name="connsiteY20" fmla="*/ 109585 h 155085"/>
                <a:gd name="connsiteX21" fmla="*/ 51333 w 817695"/>
                <a:gd name="connsiteY21" fmla="*/ 81725 h 155085"/>
                <a:gd name="connsiteX22" fmla="*/ 182133 w 817695"/>
                <a:gd name="connsiteY22" fmla="*/ 14990 h 155085"/>
                <a:gd name="connsiteX23" fmla="*/ 174427 w 817695"/>
                <a:gd name="connsiteY23" fmla="*/ 15804 h 155085"/>
                <a:gd name="connsiteX24" fmla="*/ 174427 w 817695"/>
                <a:gd name="connsiteY24" fmla="*/ 67767 h 155085"/>
                <a:gd name="connsiteX25" fmla="*/ 181548 w 817695"/>
                <a:gd name="connsiteY25" fmla="*/ 68197 h 155085"/>
                <a:gd name="connsiteX26" fmla="*/ 210971 w 817695"/>
                <a:gd name="connsiteY26" fmla="*/ 40474 h 155085"/>
                <a:gd name="connsiteX27" fmla="*/ 182133 w 817695"/>
                <a:gd name="connsiteY27" fmla="*/ 14990 h 155085"/>
                <a:gd name="connsiteX28" fmla="*/ 257898 w 817695"/>
                <a:gd name="connsiteY28" fmla="*/ 153194 h 155085"/>
                <a:gd name="connsiteX29" fmla="*/ 240284 w 817695"/>
                <a:gd name="connsiteY29" fmla="*/ 151777 h 155085"/>
                <a:gd name="connsiteX30" fmla="*/ 210322 w 817695"/>
                <a:gd name="connsiteY30" fmla="*/ 116669 h 155085"/>
                <a:gd name="connsiteX31" fmla="*/ 174436 w 817695"/>
                <a:gd name="connsiteY31" fmla="*/ 81505 h 155085"/>
                <a:gd name="connsiteX32" fmla="*/ 174436 w 817695"/>
                <a:gd name="connsiteY32" fmla="*/ 138926 h 155085"/>
                <a:gd name="connsiteX33" fmla="*/ 181557 w 817695"/>
                <a:gd name="connsiteY33" fmla="*/ 152307 h 155085"/>
                <a:gd name="connsiteX34" fmla="*/ 136430 w 817695"/>
                <a:gd name="connsiteY34" fmla="*/ 152307 h 155085"/>
                <a:gd name="connsiteX35" fmla="*/ 143432 w 817695"/>
                <a:gd name="connsiteY35" fmla="*/ 138926 h 155085"/>
                <a:gd name="connsiteX36" fmla="*/ 143432 w 817695"/>
                <a:gd name="connsiteY36" fmla="*/ 15594 h 155085"/>
                <a:gd name="connsiteX37" fmla="*/ 136430 w 817695"/>
                <a:gd name="connsiteY37" fmla="*/ 2047 h 155085"/>
                <a:gd name="connsiteX38" fmla="*/ 190761 w 817695"/>
                <a:gd name="connsiteY38" fmla="*/ 2047 h 155085"/>
                <a:gd name="connsiteX39" fmla="*/ 243977 w 817695"/>
                <a:gd name="connsiteY39" fmla="*/ 39523 h 155085"/>
                <a:gd name="connsiteX40" fmla="*/ 202278 w 817695"/>
                <a:gd name="connsiteY40" fmla="*/ 75564 h 155085"/>
                <a:gd name="connsiteX41" fmla="*/ 286462 w 817695"/>
                <a:gd name="connsiteY41" fmla="*/ 149327 h 155085"/>
                <a:gd name="connsiteX42" fmla="*/ 257898 w 817695"/>
                <a:gd name="connsiteY42" fmla="*/ 153194 h 155085"/>
                <a:gd name="connsiteX43" fmla="*/ 288729 w 817695"/>
                <a:gd name="connsiteY43" fmla="*/ 152307 h 155085"/>
                <a:gd name="connsiteX44" fmla="*/ 296361 w 817695"/>
                <a:gd name="connsiteY44" fmla="*/ 138926 h 155085"/>
                <a:gd name="connsiteX45" fmla="*/ 296361 w 817695"/>
                <a:gd name="connsiteY45" fmla="*/ 15594 h 155085"/>
                <a:gd name="connsiteX46" fmla="*/ 288729 w 817695"/>
                <a:gd name="connsiteY46" fmla="*/ 2047 h 155085"/>
                <a:gd name="connsiteX47" fmla="*/ 334970 w 817695"/>
                <a:gd name="connsiteY47" fmla="*/ 2047 h 155085"/>
                <a:gd name="connsiteX48" fmla="*/ 327384 w 817695"/>
                <a:gd name="connsiteY48" fmla="*/ 15594 h 155085"/>
                <a:gd name="connsiteX49" fmla="*/ 327384 w 817695"/>
                <a:gd name="connsiteY49" fmla="*/ 138926 h 155085"/>
                <a:gd name="connsiteX50" fmla="*/ 334970 w 817695"/>
                <a:gd name="connsiteY50" fmla="*/ 152307 h 155085"/>
                <a:gd name="connsiteX51" fmla="*/ 288729 w 817695"/>
                <a:gd name="connsiteY51" fmla="*/ 152307 h 155085"/>
                <a:gd name="connsiteX52" fmla="*/ 389072 w 817695"/>
                <a:gd name="connsiteY52" fmla="*/ 152307 h 155085"/>
                <a:gd name="connsiteX53" fmla="*/ 396449 w 817695"/>
                <a:gd name="connsiteY53" fmla="*/ 138926 h 155085"/>
                <a:gd name="connsiteX54" fmla="*/ 396449 w 817695"/>
                <a:gd name="connsiteY54" fmla="*/ 19277 h 155085"/>
                <a:gd name="connsiteX55" fmla="*/ 363241 w 817695"/>
                <a:gd name="connsiteY55" fmla="*/ 19277 h 155085"/>
                <a:gd name="connsiteX56" fmla="*/ 339869 w 817695"/>
                <a:gd name="connsiteY56" fmla="*/ 24122 h 155085"/>
                <a:gd name="connsiteX57" fmla="*/ 350189 w 817695"/>
                <a:gd name="connsiteY57" fmla="*/ 2038 h 155085"/>
                <a:gd name="connsiteX58" fmla="*/ 460331 w 817695"/>
                <a:gd name="connsiteY58" fmla="*/ 2038 h 155085"/>
                <a:gd name="connsiteX59" fmla="*/ 487040 w 817695"/>
                <a:gd name="connsiteY59" fmla="*/ 0 h 155085"/>
                <a:gd name="connsiteX60" fmla="*/ 463165 w 817695"/>
                <a:gd name="connsiteY60" fmla="*/ 19689 h 155085"/>
                <a:gd name="connsiteX61" fmla="*/ 427481 w 817695"/>
                <a:gd name="connsiteY61" fmla="*/ 18902 h 155085"/>
                <a:gd name="connsiteX62" fmla="*/ 427481 w 817695"/>
                <a:gd name="connsiteY62" fmla="*/ 138917 h 155085"/>
                <a:gd name="connsiteX63" fmla="*/ 434948 w 817695"/>
                <a:gd name="connsiteY63" fmla="*/ 152298 h 155085"/>
                <a:gd name="connsiteX64" fmla="*/ 389072 w 817695"/>
                <a:gd name="connsiteY64" fmla="*/ 152298 h 155085"/>
                <a:gd name="connsiteX65" fmla="*/ 492542 w 817695"/>
                <a:gd name="connsiteY65" fmla="*/ 152307 h 155085"/>
                <a:gd name="connsiteX66" fmla="*/ 500111 w 817695"/>
                <a:gd name="connsiteY66" fmla="*/ 138926 h 155085"/>
                <a:gd name="connsiteX67" fmla="*/ 500111 w 817695"/>
                <a:gd name="connsiteY67" fmla="*/ 15594 h 155085"/>
                <a:gd name="connsiteX68" fmla="*/ 492542 w 817695"/>
                <a:gd name="connsiteY68" fmla="*/ 2047 h 155085"/>
                <a:gd name="connsiteX69" fmla="*/ 538784 w 817695"/>
                <a:gd name="connsiteY69" fmla="*/ 2047 h 155085"/>
                <a:gd name="connsiteX70" fmla="*/ 531088 w 817695"/>
                <a:gd name="connsiteY70" fmla="*/ 15594 h 155085"/>
                <a:gd name="connsiteX71" fmla="*/ 531088 w 817695"/>
                <a:gd name="connsiteY71" fmla="*/ 138926 h 155085"/>
                <a:gd name="connsiteX72" fmla="*/ 538784 w 817695"/>
                <a:gd name="connsiteY72" fmla="*/ 152307 h 155085"/>
                <a:gd name="connsiteX73" fmla="*/ 492542 w 817695"/>
                <a:gd name="connsiteY73" fmla="*/ 152307 h 155085"/>
                <a:gd name="connsiteX74" fmla="*/ 628817 w 817695"/>
                <a:gd name="connsiteY74" fmla="*/ 118314 h 155085"/>
                <a:gd name="connsiteX75" fmla="*/ 561406 w 817695"/>
                <a:gd name="connsiteY75" fmla="*/ 37549 h 155085"/>
                <a:gd name="connsiteX76" fmla="*/ 611962 w 817695"/>
                <a:gd name="connsiteY76" fmla="*/ 9 h 155085"/>
                <a:gd name="connsiteX77" fmla="*/ 647446 w 817695"/>
                <a:gd name="connsiteY77" fmla="*/ 5914 h 155085"/>
                <a:gd name="connsiteX78" fmla="*/ 649127 w 817695"/>
                <a:gd name="connsiteY78" fmla="*/ 34002 h 155085"/>
                <a:gd name="connsiteX79" fmla="*/ 614549 w 817695"/>
                <a:gd name="connsiteY79" fmla="*/ 12614 h 155085"/>
                <a:gd name="connsiteX80" fmla="*/ 592219 w 817695"/>
                <a:gd name="connsiteY80" fmla="*/ 30474 h 155085"/>
                <a:gd name="connsiteX81" fmla="*/ 660772 w 817695"/>
                <a:gd name="connsiteY81" fmla="*/ 110673 h 155085"/>
                <a:gd name="connsiteX82" fmla="*/ 605637 w 817695"/>
                <a:gd name="connsiteY82" fmla="*/ 155086 h 155085"/>
                <a:gd name="connsiteX83" fmla="*/ 559222 w 817695"/>
                <a:gd name="connsiteY83" fmla="*/ 143944 h 155085"/>
                <a:gd name="connsiteX84" fmla="*/ 558143 w 817695"/>
                <a:gd name="connsiteY84" fmla="*/ 128515 h 155085"/>
                <a:gd name="connsiteX85" fmla="*/ 559588 w 817695"/>
                <a:gd name="connsiteY85" fmla="*/ 110179 h 155085"/>
                <a:gd name="connsiteX86" fmla="*/ 602694 w 817695"/>
                <a:gd name="connsiteY86" fmla="*/ 141147 h 155085"/>
                <a:gd name="connsiteX87" fmla="*/ 628817 w 817695"/>
                <a:gd name="connsiteY87" fmla="*/ 118314 h 155085"/>
                <a:gd name="connsiteX88" fmla="*/ 773236 w 817695"/>
                <a:gd name="connsiteY88" fmla="*/ 152307 h 155085"/>
                <a:gd name="connsiteX89" fmla="*/ 779991 w 817695"/>
                <a:gd name="connsiteY89" fmla="*/ 138926 h 155085"/>
                <a:gd name="connsiteX90" fmla="*/ 779991 w 817695"/>
                <a:gd name="connsiteY90" fmla="*/ 83014 h 155085"/>
                <a:gd name="connsiteX91" fmla="*/ 748109 w 817695"/>
                <a:gd name="connsiteY91" fmla="*/ 81716 h 155085"/>
                <a:gd name="connsiteX92" fmla="*/ 715743 w 817695"/>
                <a:gd name="connsiteY92" fmla="*/ 83014 h 155085"/>
                <a:gd name="connsiteX93" fmla="*/ 715743 w 817695"/>
                <a:gd name="connsiteY93" fmla="*/ 138926 h 155085"/>
                <a:gd name="connsiteX94" fmla="*/ 722452 w 817695"/>
                <a:gd name="connsiteY94" fmla="*/ 152307 h 155085"/>
                <a:gd name="connsiteX95" fmla="*/ 677929 w 817695"/>
                <a:gd name="connsiteY95" fmla="*/ 152307 h 155085"/>
                <a:gd name="connsiteX96" fmla="*/ 684748 w 817695"/>
                <a:gd name="connsiteY96" fmla="*/ 138926 h 155085"/>
                <a:gd name="connsiteX97" fmla="*/ 684748 w 817695"/>
                <a:gd name="connsiteY97" fmla="*/ 15594 h 155085"/>
                <a:gd name="connsiteX98" fmla="*/ 677929 w 817695"/>
                <a:gd name="connsiteY98" fmla="*/ 2047 h 155085"/>
                <a:gd name="connsiteX99" fmla="*/ 722452 w 817695"/>
                <a:gd name="connsiteY99" fmla="*/ 2047 h 155085"/>
                <a:gd name="connsiteX100" fmla="*/ 715743 w 817695"/>
                <a:gd name="connsiteY100" fmla="*/ 15594 h 155085"/>
                <a:gd name="connsiteX101" fmla="*/ 715743 w 817695"/>
                <a:gd name="connsiteY101" fmla="*/ 66113 h 155085"/>
                <a:gd name="connsiteX102" fmla="*/ 748109 w 817695"/>
                <a:gd name="connsiteY102" fmla="*/ 67402 h 155085"/>
                <a:gd name="connsiteX103" fmla="*/ 779991 w 817695"/>
                <a:gd name="connsiteY103" fmla="*/ 66113 h 155085"/>
                <a:gd name="connsiteX104" fmla="*/ 779991 w 817695"/>
                <a:gd name="connsiteY104" fmla="*/ 15594 h 155085"/>
                <a:gd name="connsiteX105" fmla="*/ 773236 w 817695"/>
                <a:gd name="connsiteY105" fmla="*/ 2047 h 155085"/>
                <a:gd name="connsiteX106" fmla="*/ 817696 w 817695"/>
                <a:gd name="connsiteY106" fmla="*/ 2047 h 155085"/>
                <a:gd name="connsiteX107" fmla="*/ 811069 w 817695"/>
                <a:gd name="connsiteY107" fmla="*/ 15594 h 155085"/>
                <a:gd name="connsiteX108" fmla="*/ 811069 w 817695"/>
                <a:gd name="connsiteY108" fmla="*/ 138926 h 155085"/>
                <a:gd name="connsiteX109" fmla="*/ 817696 w 817695"/>
                <a:gd name="connsiteY109" fmla="*/ 152307 h 155085"/>
                <a:gd name="connsiteX110" fmla="*/ 773236 w 817695"/>
                <a:gd name="connsiteY110" fmla="*/ 152307 h 15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17695" h="155085">
                  <a:moveTo>
                    <a:pt x="0" y="152307"/>
                  </a:moveTo>
                  <a:cubicBezTo>
                    <a:pt x="4844" y="149830"/>
                    <a:pt x="7011" y="143953"/>
                    <a:pt x="7011" y="138926"/>
                  </a:cubicBezTo>
                  <a:lnTo>
                    <a:pt x="7011" y="15594"/>
                  </a:lnTo>
                  <a:cubicBezTo>
                    <a:pt x="7011" y="10374"/>
                    <a:pt x="4844" y="4671"/>
                    <a:pt x="0" y="2047"/>
                  </a:cubicBezTo>
                  <a:lnTo>
                    <a:pt x="58782" y="2047"/>
                  </a:lnTo>
                  <a:cubicBezTo>
                    <a:pt x="84997" y="2047"/>
                    <a:pt x="110572" y="12778"/>
                    <a:pt x="110572" y="42540"/>
                  </a:cubicBezTo>
                  <a:cubicBezTo>
                    <a:pt x="110572" y="58325"/>
                    <a:pt x="96816" y="70774"/>
                    <a:pt x="81981" y="73571"/>
                  </a:cubicBezTo>
                  <a:cubicBezTo>
                    <a:pt x="103351" y="73380"/>
                    <a:pt x="123999" y="86432"/>
                    <a:pt x="123999" y="110014"/>
                  </a:cubicBezTo>
                  <a:cubicBezTo>
                    <a:pt x="123999" y="143715"/>
                    <a:pt x="88653" y="152316"/>
                    <a:pt x="63791" y="152316"/>
                  </a:cubicBezTo>
                  <a:lnTo>
                    <a:pt x="0" y="152316"/>
                  </a:lnTo>
                  <a:close/>
                  <a:moveTo>
                    <a:pt x="47585" y="14990"/>
                  </a:moveTo>
                  <a:cubicBezTo>
                    <a:pt x="44861" y="14990"/>
                    <a:pt x="42969" y="14990"/>
                    <a:pt x="37951" y="15594"/>
                  </a:cubicBezTo>
                  <a:lnTo>
                    <a:pt x="37951" y="68188"/>
                  </a:lnTo>
                  <a:lnTo>
                    <a:pt x="43902" y="68188"/>
                  </a:lnTo>
                  <a:cubicBezTo>
                    <a:pt x="61917" y="68188"/>
                    <a:pt x="79330" y="62621"/>
                    <a:pt x="79330" y="41744"/>
                  </a:cubicBezTo>
                  <a:cubicBezTo>
                    <a:pt x="79330" y="21032"/>
                    <a:pt x="65409" y="14990"/>
                    <a:pt x="47585" y="14990"/>
                  </a:cubicBezTo>
                  <a:close/>
                  <a:moveTo>
                    <a:pt x="51333" y="81725"/>
                  </a:moveTo>
                  <a:cubicBezTo>
                    <a:pt x="47037" y="81725"/>
                    <a:pt x="43179" y="81725"/>
                    <a:pt x="37951" y="82118"/>
                  </a:cubicBezTo>
                  <a:lnTo>
                    <a:pt x="37951" y="137655"/>
                  </a:lnTo>
                  <a:cubicBezTo>
                    <a:pt x="44468" y="138935"/>
                    <a:pt x="51516" y="139355"/>
                    <a:pt x="58014" y="139355"/>
                  </a:cubicBezTo>
                  <a:cubicBezTo>
                    <a:pt x="73096" y="139355"/>
                    <a:pt x="88434" y="132628"/>
                    <a:pt x="88434" y="109585"/>
                  </a:cubicBezTo>
                  <a:cubicBezTo>
                    <a:pt x="88434" y="86843"/>
                    <a:pt x="70299" y="81725"/>
                    <a:pt x="51333" y="81725"/>
                  </a:cubicBezTo>
                  <a:close/>
                  <a:moveTo>
                    <a:pt x="182133" y="14990"/>
                  </a:moveTo>
                  <a:cubicBezTo>
                    <a:pt x="179445" y="14990"/>
                    <a:pt x="177078" y="15429"/>
                    <a:pt x="174427" y="15804"/>
                  </a:cubicBezTo>
                  <a:lnTo>
                    <a:pt x="174427" y="67767"/>
                  </a:lnTo>
                  <a:cubicBezTo>
                    <a:pt x="176886" y="67941"/>
                    <a:pt x="179116" y="68197"/>
                    <a:pt x="181548" y="68197"/>
                  </a:cubicBezTo>
                  <a:cubicBezTo>
                    <a:pt x="198457" y="68197"/>
                    <a:pt x="210971" y="58864"/>
                    <a:pt x="210971" y="40474"/>
                  </a:cubicBezTo>
                  <a:cubicBezTo>
                    <a:pt x="210971" y="21681"/>
                    <a:pt x="198668" y="14990"/>
                    <a:pt x="182133" y="14990"/>
                  </a:cubicBezTo>
                  <a:close/>
                  <a:moveTo>
                    <a:pt x="257898" y="153194"/>
                  </a:moveTo>
                  <a:cubicBezTo>
                    <a:pt x="252139" y="153194"/>
                    <a:pt x="245787" y="153404"/>
                    <a:pt x="240284" y="151777"/>
                  </a:cubicBezTo>
                  <a:cubicBezTo>
                    <a:pt x="230056" y="148761"/>
                    <a:pt x="215934" y="125709"/>
                    <a:pt x="210322" y="116669"/>
                  </a:cubicBezTo>
                  <a:cubicBezTo>
                    <a:pt x="201593" y="101971"/>
                    <a:pt x="194006" y="81725"/>
                    <a:pt x="174436" y="81505"/>
                  </a:cubicBezTo>
                  <a:lnTo>
                    <a:pt x="174436" y="138926"/>
                  </a:lnTo>
                  <a:cubicBezTo>
                    <a:pt x="174436" y="143953"/>
                    <a:pt x="176712" y="150040"/>
                    <a:pt x="181557" y="152307"/>
                  </a:cubicBezTo>
                  <a:lnTo>
                    <a:pt x="136430" y="152307"/>
                  </a:lnTo>
                  <a:cubicBezTo>
                    <a:pt x="141174" y="149830"/>
                    <a:pt x="143432" y="144181"/>
                    <a:pt x="143432" y="138926"/>
                  </a:cubicBezTo>
                  <a:lnTo>
                    <a:pt x="143432" y="15594"/>
                  </a:lnTo>
                  <a:cubicBezTo>
                    <a:pt x="143432" y="10374"/>
                    <a:pt x="141165" y="4671"/>
                    <a:pt x="136430" y="2047"/>
                  </a:cubicBezTo>
                  <a:lnTo>
                    <a:pt x="190761" y="2047"/>
                  </a:lnTo>
                  <a:cubicBezTo>
                    <a:pt x="214398" y="2047"/>
                    <a:pt x="243977" y="11124"/>
                    <a:pt x="243977" y="39523"/>
                  </a:cubicBezTo>
                  <a:cubicBezTo>
                    <a:pt x="243977" y="63352"/>
                    <a:pt x="224261" y="75564"/>
                    <a:pt x="202278" y="75564"/>
                  </a:cubicBezTo>
                  <a:cubicBezTo>
                    <a:pt x="233557" y="75747"/>
                    <a:pt x="251929" y="149117"/>
                    <a:pt x="286462" y="149327"/>
                  </a:cubicBezTo>
                  <a:cubicBezTo>
                    <a:pt x="277202" y="152070"/>
                    <a:pt x="267550" y="153194"/>
                    <a:pt x="257898" y="153194"/>
                  </a:cubicBezTo>
                  <a:close/>
                  <a:moveTo>
                    <a:pt x="288729" y="152307"/>
                  </a:moveTo>
                  <a:cubicBezTo>
                    <a:pt x="292458" y="150598"/>
                    <a:pt x="296361" y="145671"/>
                    <a:pt x="296361" y="138926"/>
                  </a:cubicBezTo>
                  <a:lnTo>
                    <a:pt x="296361" y="15594"/>
                  </a:lnTo>
                  <a:cubicBezTo>
                    <a:pt x="296361" y="8747"/>
                    <a:pt x="292458" y="3903"/>
                    <a:pt x="288729" y="2047"/>
                  </a:cubicBezTo>
                  <a:lnTo>
                    <a:pt x="334970" y="2047"/>
                  </a:lnTo>
                  <a:cubicBezTo>
                    <a:pt x="331003" y="3903"/>
                    <a:pt x="327384" y="8747"/>
                    <a:pt x="327384" y="15594"/>
                  </a:cubicBezTo>
                  <a:lnTo>
                    <a:pt x="327384" y="138926"/>
                  </a:lnTo>
                  <a:cubicBezTo>
                    <a:pt x="327384" y="145671"/>
                    <a:pt x="331003" y="150598"/>
                    <a:pt x="334970" y="152307"/>
                  </a:cubicBezTo>
                  <a:lnTo>
                    <a:pt x="288729" y="152307"/>
                  </a:lnTo>
                  <a:close/>
                  <a:moveTo>
                    <a:pt x="389072" y="152307"/>
                  </a:moveTo>
                  <a:cubicBezTo>
                    <a:pt x="394027" y="150040"/>
                    <a:pt x="396449" y="144181"/>
                    <a:pt x="396449" y="138926"/>
                  </a:cubicBezTo>
                  <a:lnTo>
                    <a:pt x="396449" y="19277"/>
                  </a:lnTo>
                  <a:lnTo>
                    <a:pt x="363241" y="19277"/>
                  </a:lnTo>
                  <a:cubicBezTo>
                    <a:pt x="355582" y="19277"/>
                    <a:pt x="346451" y="20219"/>
                    <a:pt x="339869" y="24122"/>
                  </a:cubicBezTo>
                  <a:lnTo>
                    <a:pt x="350189" y="2038"/>
                  </a:lnTo>
                  <a:lnTo>
                    <a:pt x="460331" y="2038"/>
                  </a:lnTo>
                  <a:cubicBezTo>
                    <a:pt x="469252" y="2038"/>
                    <a:pt x="478375" y="1846"/>
                    <a:pt x="487040" y="0"/>
                  </a:cubicBezTo>
                  <a:cubicBezTo>
                    <a:pt x="482844" y="11307"/>
                    <a:pt x="470358" y="19689"/>
                    <a:pt x="463165" y="19689"/>
                  </a:cubicBezTo>
                  <a:cubicBezTo>
                    <a:pt x="454418" y="19487"/>
                    <a:pt x="439948" y="18902"/>
                    <a:pt x="427481" y="18902"/>
                  </a:cubicBezTo>
                  <a:lnTo>
                    <a:pt x="427481" y="138917"/>
                  </a:lnTo>
                  <a:cubicBezTo>
                    <a:pt x="427481" y="144172"/>
                    <a:pt x="430086" y="150031"/>
                    <a:pt x="434948" y="152298"/>
                  </a:cubicBezTo>
                  <a:lnTo>
                    <a:pt x="389072" y="152298"/>
                  </a:lnTo>
                  <a:close/>
                  <a:moveTo>
                    <a:pt x="492542" y="152307"/>
                  </a:moveTo>
                  <a:cubicBezTo>
                    <a:pt x="496235" y="150598"/>
                    <a:pt x="500111" y="145671"/>
                    <a:pt x="500111" y="138926"/>
                  </a:cubicBezTo>
                  <a:lnTo>
                    <a:pt x="500111" y="15594"/>
                  </a:lnTo>
                  <a:cubicBezTo>
                    <a:pt x="500111" y="8747"/>
                    <a:pt x="496235" y="3903"/>
                    <a:pt x="492542" y="2047"/>
                  </a:cubicBezTo>
                  <a:lnTo>
                    <a:pt x="538784" y="2047"/>
                  </a:lnTo>
                  <a:cubicBezTo>
                    <a:pt x="534853" y="3903"/>
                    <a:pt x="531088" y="8747"/>
                    <a:pt x="531088" y="15594"/>
                  </a:cubicBezTo>
                  <a:lnTo>
                    <a:pt x="531088" y="138926"/>
                  </a:lnTo>
                  <a:cubicBezTo>
                    <a:pt x="531088" y="145671"/>
                    <a:pt x="534853" y="150598"/>
                    <a:pt x="538784" y="152307"/>
                  </a:cubicBezTo>
                  <a:lnTo>
                    <a:pt x="492542" y="152307"/>
                  </a:lnTo>
                  <a:close/>
                  <a:moveTo>
                    <a:pt x="628817" y="118314"/>
                  </a:moveTo>
                  <a:cubicBezTo>
                    <a:pt x="628817" y="89695"/>
                    <a:pt x="561406" y="83233"/>
                    <a:pt x="561406" y="37549"/>
                  </a:cubicBezTo>
                  <a:cubicBezTo>
                    <a:pt x="561406" y="9268"/>
                    <a:pt x="588307" y="9"/>
                    <a:pt x="611962" y="9"/>
                  </a:cubicBezTo>
                  <a:cubicBezTo>
                    <a:pt x="622520" y="9"/>
                    <a:pt x="637793" y="1472"/>
                    <a:pt x="647446" y="5914"/>
                  </a:cubicBezTo>
                  <a:lnTo>
                    <a:pt x="649127" y="34002"/>
                  </a:lnTo>
                  <a:cubicBezTo>
                    <a:pt x="643195" y="21599"/>
                    <a:pt x="628342" y="12614"/>
                    <a:pt x="614549" y="12614"/>
                  </a:cubicBezTo>
                  <a:cubicBezTo>
                    <a:pt x="603645" y="12614"/>
                    <a:pt x="592219" y="18007"/>
                    <a:pt x="592219" y="30474"/>
                  </a:cubicBezTo>
                  <a:cubicBezTo>
                    <a:pt x="592219" y="60153"/>
                    <a:pt x="660772" y="67402"/>
                    <a:pt x="660772" y="110673"/>
                  </a:cubicBezTo>
                  <a:cubicBezTo>
                    <a:pt x="660772" y="142079"/>
                    <a:pt x="633333" y="155086"/>
                    <a:pt x="605637" y="155086"/>
                  </a:cubicBezTo>
                  <a:cubicBezTo>
                    <a:pt x="591149" y="155086"/>
                    <a:pt x="571443" y="152298"/>
                    <a:pt x="559222" y="143944"/>
                  </a:cubicBezTo>
                  <a:cubicBezTo>
                    <a:pt x="558482" y="138917"/>
                    <a:pt x="558143" y="133661"/>
                    <a:pt x="558143" y="128515"/>
                  </a:cubicBezTo>
                  <a:cubicBezTo>
                    <a:pt x="558143" y="122381"/>
                    <a:pt x="558683" y="116230"/>
                    <a:pt x="559588" y="110179"/>
                  </a:cubicBezTo>
                  <a:cubicBezTo>
                    <a:pt x="567211" y="127555"/>
                    <a:pt x="582987" y="141147"/>
                    <a:pt x="602694" y="141147"/>
                  </a:cubicBezTo>
                  <a:cubicBezTo>
                    <a:pt x="617666" y="141156"/>
                    <a:pt x="628817" y="134630"/>
                    <a:pt x="628817" y="118314"/>
                  </a:cubicBezTo>
                  <a:close/>
                  <a:moveTo>
                    <a:pt x="773236" y="152307"/>
                  </a:moveTo>
                  <a:cubicBezTo>
                    <a:pt x="776500" y="150836"/>
                    <a:pt x="779991" y="145671"/>
                    <a:pt x="779991" y="138926"/>
                  </a:cubicBezTo>
                  <a:lnTo>
                    <a:pt x="779991" y="83014"/>
                  </a:lnTo>
                  <a:cubicBezTo>
                    <a:pt x="771948" y="82109"/>
                    <a:pt x="760714" y="81716"/>
                    <a:pt x="748109" y="81716"/>
                  </a:cubicBezTo>
                  <a:cubicBezTo>
                    <a:pt x="735313" y="81716"/>
                    <a:pt x="723988" y="82109"/>
                    <a:pt x="715743" y="83014"/>
                  </a:cubicBezTo>
                  <a:lnTo>
                    <a:pt x="715743" y="138926"/>
                  </a:lnTo>
                  <a:cubicBezTo>
                    <a:pt x="715743" y="145671"/>
                    <a:pt x="719143" y="150598"/>
                    <a:pt x="722452" y="152307"/>
                  </a:cubicBezTo>
                  <a:lnTo>
                    <a:pt x="677929" y="152307"/>
                  </a:lnTo>
                  <a:cubicBezTo>
                    <a:pt x="681229" y="150836"/>
                    <a:pt x="684748" y="145671"/>
                    <a:pt x="684748" y="138926"/>
                  </a:cubicBezTo>
                  <a:lnTo>
                    <a:pt x="684748" y="15594"/>
                  </a:lnTo>
                  <a:cubicBezTo>
                    <a:pt x="684748" y="8747"/>
                    <a:pt x="681229" y="3702"/>
                    <a:pt x="677929" y="2047"/>
                  </a:cubicBezTo>
                  <a:lnTo>
                    <a:pt x="722452" y="2047"/>
                  </a:lnTo>
                  <a:cubicBezTo>
                    <a:pt x="719143" y="3711"/>
                    <a:pt x="715743" y="8747"/>
                    <a:pt x="715743" y="15594"/>
                  </a:cubicBezTo>
                  <a:lnTo>
                    <a:pt x="715743" y="66113"/>
                  </a:lnTo>
                  <a:cubicBezTo>
                    <a:pt x="723988" y="66981"/>
                    <a:pt x="735112" y="67402"/>
                    <a:pt x="748109" y="67402"/>
                  </a:cubicBezTo>
                  <a:cubicBezTo>
                    <a:pt x="760714" y="67402"/>
                    <a:pt x="771948" y="66853"/>
                    <a:pt x="779991" y="66113"/>
                  </a:cubicBezTo>
                  <a:lnTo>
                    <a:pt x="779991" y="15594"/>
                  </a:lnTo>
                  <a:cubicBezTo>
                    <a:pt x="779991" y="8747"/>
                    <a:pt x="776509" y="3702"/>
                    <a:pt x="773236" y="2047"/>
                  </a:cubicBezTo>
                  <a:lnTo>
                    <a:pt x="817696" y="2047"/>
                  </a:lnTo>
                  <a:cubicBezTo>
                    <a:pt x="814368" y="3711"/>
                    <a:pt x="811069" y="8747"/>
                    <a:pt x="811069" y="15594"/>
                  </a:cubicBezTo>
                  <a:lnTo>
                    <a:pt x="811069" y="138926"/>
                  </a:lnTo>
                  <a:cubicBezTo>
                    <a:pt x="811069" y="145671"/>
                    <a:pt x="814368" y="150598"/>
                    <a:pt x="817696" y="152307"/>
                  </a:cubicBezTo>
                  <a:lnTo>
                    <a:pt x="773236" y="152307"/>
                  </a:ln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C314B68E-1BC3-1FF8-86D3-252A5F3F3CBD}"/>
                </a:ext>
              </a:extLst>
            </p:cNvPr>
            <p:cNvSpPr/>
            <p:nvPr/>
          </p:nvSpPr>
          <p:spPr>
            <a:xfrm>
              <a:off x="10556996" y="461082"/>
              <a:ext cx="890453" cy="155076"/>
            </a:xfrm>
            <a:custGeom>
              <a:avLst/>
              <a:gdLst>
                <a:gd name="connsiteX0" fmla="*/ 111440 w 890453"/>
                <a:gd name="connsiteY0" fmla="*/ 152298 h 155076"/>
                <a:gd name="connsiteX1" fmla="*/ 114173 w 890453"/>
                <a:gd name="connsiteY1" fmla="*/ 147070 h 155076"/>
                <a:gd name="connsiteX2" fmla="*/ 112738 w 890453"/>
                <a:gd name="connsiteY2" fmla="*/ 141878 h 155076"/>
                <a:gd name="connsiteX3" fmla="*/ 98955 w 890453"/>
                <a:gd name="connsiteY3" fmla="*/ 104384 h 155076"/>
                <a:gd name="connsiteX4" fmla="*/ 70564 w 890453"/>
                <a:gd name="connsiteY4" fmla="*/ 103241 h 155076"/>
                <a:gd name="connsiteX5" fmla="*/ 43582 w 890453"/>
                <a:gd name="connsiteY5" fmla="*/ 104384 h 155076"/>
                <a:gd name="connsiteX6" fmla="*/ 29094 w 890453"/>
                <a:gd name="connsiteY6" fmla="*/ 141147 h 155076"/>
                <a:gd name="connsiteX7" fmla="*/ 26699 w 890453"/>
                <a:gd name="connsiteY7" fmla="*/ 148194 h 155076"/>
                <a:gd name="connsiteX8" fmla="*/ 30246 w 890453"/>
                <a:gd name="connsiteY8" fmla="*/ 152298 h 155076"/>
                <a:gd name="connsiteX9" fmla="*/ 0 w 890453"/>
                <a:gd name="connsiteY9" fmla="*/ 152298 h 155076"/>
                <a:gd name="connsiteX10" fmla="*/ 10237 w 890453"/>
                <a:gd name="connsiteY10" fmla="*/ 140726 h 155076"/>
                <a:gd name="connsiteX11" fmla="*/ 59943 w 890453"/>
                <a:gd name="connsiteY11" fmla="*/ 12431 h 155076"/>
                <a:gd name="connsiteX12" fmla="*/ 60254 w 890453"/>
                <a:gd name="connsiteY12" fmla="*/ 10585 h 155076"/>
                <a:gd name="connsiteX13" fmla="*/ 54742 w 890453"/>
                <a:gd name="connsiteY13" fmla="*/ 2029 h 155076"/>
                <a:gd name="connsiteX14" fmla="*/ 93735 w 890453"/>
                <a:gd name="connsiteY14" fmla="*/ 2029 h 155076"/>
                <a:gd name="connsiteX15" fmla="*/ 144291 w 890453"/>
                <a:gd name="connsiteY15" fmla="*/ 140598 h 155076"/>
                <a:gd name="connsiteX16" fmla="*/ 154464 w 890453"/>
                <a:gd name="connsiteY16" fmla="*/ 152289 h 155076"/>
                <a:gd name="connsiteX17" fmla="*/ 111440 w 890453"/>
                <a:gd name="connsiteY17" fmla="*/ 152289 h 155076"/>
                <a:gd name="connsiteX18" fmla="*/ 72182 w 890453"/>
                <a:gd name="connsiteY18" fmla="*/ 30639 h 155076"/>
                <a:gd name="connsiteX19" fmla="*/ 49395 w 890453"/>
                <a:gd name="connsiteY19" fmla="*/ 89138 h 155076"/>
                <a:gd name="connsiteX20" fmla="*/ 70107 w 890453"/>
                <a:gd name="connsiteY20" fmla="*/ 90061 h 155076"/>
                <a:gd name="connsiteX21" fmla="*/ 93434 w 890453"/>
                <a:gd name="connsiteY21" fmla="*/ 89138 h 155076"/>
                <a:gd name="connsiteX22" fmla="*/ 72182 w 890453"/>
                <a:gd name="connsiteY22" fmla="*/ 30639 h 155076"/>
                <a:gd name="connsiteX23" fmla="*/ 162161 w 890453"/>
                <a:gd name="connsiteY23" fmla="*/ 152298 h 155076"/>
                <a:gd name="connsiteX24" fmla="*/ 169747 w 890453"/>
                <a:gd name="connsiteY24" fmla="*/ 138917 h 155076"/>
                <a:gd name="connsiteX25" fmla="*/ 169747 w 890453"/>
                <a:gd name="connsiteY25" fmla="*/ 15584 h 155076"/>
                <a:gd name="connsiteX26" fmla="*/ 162161 w 890453"/>
                <a:gd name="connsiteY26" fmla="*/ 2038 h 155076"/>
                <a:gd name="connsiteX27" fmla="*/ 208375 w 890453"/>
                <a:gd name="connsiteY27" fmla="*/ 2038 h 155076"/>
                <a:gd name="connsiteX28" fmla="*/ 200779 w 890453"/>
                <a:gd name="connsiteY28" fmla="*/ 15584 h 155076"/>
                <a:gd name="connsiteX29" fmla="*/ 200779 w 890453"/>
                <a:gd name="connsiteY29" fmla="*/ 138917 h 155076"/>
                <a:gd name="connsiteX30" fmla="*/ 208375 w 890453"/>
                <a:gd name="connsiteY30" fmla="*/ 152298 h 155076"/>
                <a:gd name="connsiteX31" fmla="*/ 162161 w 890453"/>
                <a:gd name="connsiteY31" fmla="*/ 152298 h 155076"/>
                <a:gd name="connsiteX32" fmla="*/ 278628 w 890453"/>
                <a:gd name="connsiteY32" fmla="*/ 14981 h 155076"/>
                <a:gd name="connsiteX33" fmla="*/ 271142 w 890453"/>
                <a:gd name="connsiteY33" fmla="*/ 15795 h 155076"/>
                <a:gd name="connsiteX34" fmla="*/ 271142 w 890453"/>
                <a:gd name="connsiteY34" fmla="*/ 67758 h 155076"/>
                <a:gd name="connsiteX35" fmla="*/ 278107 w 890453"/>
                <a:gd name="connsiteY35" fmla="*/ 68188 h 155076"/>
                <a:gd name="connsiteX36" fmla="*/ 307540 w 890453"/>
                <a:gd name="connsiteY36" fmla="*/ 40465 h 155076"/>
                <a:gd name="connsiteX37" fmla="*/ 278628 w 890453"/>
                <a:gd name="connsiteY37" fmla="*/ 14981 h 155076"/>
                <a:gd name="connsiteX38" fmla="*/ 358169 w 890453"/>
                <a:gd name="connsiteY38" fmla="*/ 153185 h 155076"/>
                <a:gd name="connsiteX39" fmla="*/ 340564 w 890453"/>
                <a:gd name="connsiteY39" fmla="*/ 151768 h 155076"/>
                <a:gd name="connsiteX40" fmla="*/ 310611 w 890453"/>
                <a:gd name="connsiteY40" fmla="*/ 116660 h 155076"/>
                <a:gd name="connsiteX41" fmla="*/ 271142 w 890453"/>
                <a:gd name="connsiteY41" fmla="*/ 81496 h 155076"/>
                <a:gd name="connsiteX42" fmla="*/ 271142 w 890453"/>
                <a:gd name="connsiteY42" fmla="*/ 138917 h 155076"/>
                <a:gd name="connsiteX43" fmla="*/ 278107 w 890453"/>
                <a:gd name="connsiteY43" fmla="*/ 152298 h 155076"/>
                <a:gd name="connsiteX44" fmla="*/ 233018 w 890453"/>
                <a:gd name="connsiteY44" fmla="*/ 152298 h 155076"/>
                <a:gd name="connsiteX45" fmla="*/ 240120 w 890453"/>
                <a:gd name="connsiteY45" fmla="*/ 138917 h 155076"/>
                <a:gd name="connsiteX46" fmla="*/ 240120 w 890453"/>
                <a:gd name="connsiteY46" fmla="*/ 15584 h 155076"/>
                <a:gd name="connsiteX47" fmla="*/ 233018 w 890453"/>
                <a:gd name="connsiteY47" fmla="*/ 2038 h 155076"/>
                <a:gd name="connsiteX48" fmla="*/ 287467 w 890453"/>
                <a:gd name="connsiteY48" fmla="*/ 2038 h 155076"/>
                <a:gd name="connsiteX49" fmla="*/ 340573 w 890453"/>
                <a:gd name="connsiteY49" fmla="*/ 39514 h 155076"/>
                <a:gd name="connsiteX50" fmla="*/ 302723 w 890453"/>
                <a:gd name="connsiteY50" fmla="*/ 75555 h 155076"/>
                <a:gd name="connsiteX51" fmla="*/ 386860 w 890453"/>
                <a:gd name="connsiteY51" fmla="*/ 149318 h 155076"/>
                <a:gd name="connsiteX52" fmla="*/ 358169 w 890453"/>
                <a:gd name="connsiteY52" fmla="*/ 153185 h 155076"/>
                <a:gd name="connsiteX53" fmla="*/ 545639 w 890453"/>
                <a:gd name="connsiteY53" fmla="*/ 16709 h 155076"/>
                <a:gd name="connsiteX54" fmla="*/ 499973 w 890453"/>
                <a:gd name="connsiteY54" fmla="*/ 152298 h 155076"/>
                <a:gd name="connsiteX55" fmla="*/ 490422 w 890453"/>
                <a:gd name="connsiteY55" fmla="*/ 149529 h 155076"/>
                <a:gd name="connsiteX56" fmla="*/ 476245 w 890453"/>
                <a:gd name="connsiteY56" fmla="*/ 120316 h 155076"/>
                <a:gd name="connsiteX57" fmla="*/ 455606 w 890453"/>
                <a:gd name="connsiteY57" fmla="*/ 68179 h 155076"/>
                <a:gd name="connsiteX58" fmla="*/ 425881 w 890453"/>
                <a:gd name="connsiteY58" fmla="*/ 152298 h 155076"/>
                <a:gd name="connsiteX59" fmla="*/ 411732 w 890453"/>
                <a:gd name="connsiteY59" fmla="*/ 152298 h 155076"/>
                <a:gd name="connsiteX60" fmla="*/ 360627 w 890453"/>
                <a:gd name="connsiteY60" fmla="*/ 16371 h 155076"/>
                <a:gd name="connsiteX61" fmla="*/ 349110 w 890453"/>
                <a:gd name="connsiteY61" fmla="*/ 2038 h 155076"/>
                <a:gd name="connsiteX62" fmla="*/ 393524 w 890453"/>
                <a:gd name="connsiteY62" fmla="*/ 2038 h 155076"/>
                <a:gd name="connsiteX63" fmla="*/ 390361 w 890453"/>
                <a:gd name="connsiteY63" fmla="*/ 8309 h 155076"/>
                <a:gd name="connsiteX64" fmla="*/ 391650 w 890453"/>
                <a:gd name="connsiteY64" fmla="*/ 13537 h 155076"/>
                <a:gd name="connsiteX65" fmla="*/ 424930 w 890453"/>
                <a:gd name="connsiteY65" fmla="*/ 103461 h 155076"/>
                <a:gd name="connsiteX66" fmla="*/ 460368 w 890453"/>
                <a:gd name="connsiteY66" fmla="*/ 2038 h 155076"/>
                <a:gd name="connsiteX67" fmla="*/ 499398 w 890453"/>
                <a:gd name="connsiteY67" fmla="*/ 99814 h 155076"/>
                <a:gd name="connsiteX68" fmla="*/ 528958 w 890453"/>
                <a:gd name="connsiteY68" fmla="*/ 11307 h 155076"/>
                <a:gd name="connsiteX69" fmla="*/ 530119 w 890453"/>
                <a:gd name="connsiteY69" fmla="*/ 6499 h 155076"/>
                <a:gd name="connsiteX70" fmla="*/ 527468 w 890453"/>
                <a:gd name="connsiteY70" fmla="*/ 2038 h 155076"/>
                <a:gd name="connsiteX71" fmla="*/ 556882 w 890453"/>
                <a:gd name="connsiteY71" fmla="*/ 2038 h 155076"/>
                <a:gd name="connsiteX72" fmla="*/ 545639 w 890453"/>
                <a:gd name="connsiteY72" fmla="*/ 16709 h 155076"/>
                <a:gd name="connsiteX73" fmla="*/ 600226 w 890453"/>
                <a:gd name="connsiteY73" fmla="*/ 30639 h 155076"/>
                <a:gd name="connsiteX74" fmla="*/ 577448 w 890453"/>
                <a:gd name="connsiteY74" fmla="*/ 89138 h 155076"/>
                <a:gd name="connsiteX75" fmla="*/ 598206 w 890453"/>
                <a:gd name="connsiteY75" fmla="*/ 90061 h 155076"/>
                <a:gd name="connsiteX76" fmla="*/ 621496 w 890453"/>
                <a:gd name="connsiteY76" fmla="*/ 89138 h 155076"/>
                <a:gd name="connsiteX77" fmla="*/ 600226 w 890453"/>
                <a:gd name="connsiteY77" fmla="*/ 30639 h 155076"/>
                <a:gd name="connsiteX78" fmla="*/ 639439 w 890453"/>
                <a:gd name="connsiteY78" fmla="*/ 152298 h 155076"/>
                <a:gd name="connsiteX79" fmla="*/ 642172 w 890453"/>
                <a:gd name="connsiteY79" fmla="*/ 147070 h 155076"/>
                <a:gd name="connsiteX80" fmla="*/ 640810 w 890453"/>
                <a:gd name="connsiteY80" fmla="*/ 141878 h 155076"/>
                <a:gd name="connsiteX81" fmla="*/ 627062 w 890453"/>
                <a:gd name="connsiteY81" fmla="*/ 104384 h 155076"/>
                <a:gd name="connsiteX82" fmla="*/ 598608 w 890453"/>
                <a:gd name="connsiteY82" fmla="*/ 103241 h 155076"/>
                <a:gd name="connsiteX83" fmla="*/ 571653 w 890453"/>
                <a:gd name="connsiteY83" fmla="*/ 104384 h 155076"/>
                <a:gd name="connsiteX84" fmla="*/ 557229 w 890453"/>
                <a:gd name="connsiteY84" fmla="*/ 141147 h 155076"/>
                <a:gd name="connsiteX85" fmla="*/ 554816 w 890453"/>
                <a:gd name="connsiteY85" fmla="*/ 148194 h 155076"/>
                <a:gd name="connsiteX86" fmla="*/ 558262 w 890453"/>
                <a:gd name="connsiteY86" fmla="*/ 152298 h 155076"/>
                <a:gd name="connsiteX87" fmla="*/ 528007 w 890453"/>
                <a:gd name="connsiteY87" fmla="*/ 152298 h 155076"/>
                <a:gd name="connsiteX88" fmla="*/ 538208 w 890453"/>
                <a:gd name="connsiteY88" fmla="*/ 140726 h 155076"/>
                <a:gd name="connsiteX89" fmla="*/ 588087 w 890453"/>
                <a:gd name="connsiteY89" fmla="*/ 12431 h 155076"/>
                <a:gd name="connsiteX90" fmla="*/ 588371 w 890453"/>
                <a:gd name="connsiteY90" fmla="*/ 10585 h 155076"/>
                <a:gd name="connsiteX91" fmla="*/ 582768 w 890453"/>
                <a:gd name="connsiteY91" fmla="*/ 2029 h 155076"/>
                <a:gd name="connsiteX92" fmla="*/ 621797 w 890453"/>
                <a:gd name="connsiteY92" fmla="*/ 2029 h 155076"/>
                <a:gd name="connsiteX93" fmla="*/ 672335 w 890453"/>
                <a:gd name="connsiteY93" fmla="*/ 140598 h 155076"/>
                <a:gd name="connsiteX94" fmla="*/ 682563 w 890453"/>
                <a:gd name="connsiteY94" fmla="*/ 152289 h 155076"/>
                <a:gd name="connsiteX95" fmla="*/ 639439 w 890453"/>
                <a:gd name="connsiteY95" fmla="*/ 152289 h 155076"/>
                <a:gd name="connsiteX96" fmla="*/ 775220 w 890453"/>
                <a:gd name="connsiteY96" fmla="*/ 17815 h 155076"/>
                <a:gd name="connsiteX97" fmla="*/ 739627 w 890453"/>
                <a:gd name="connsiteY97" fmla="*/ 80226 h 155076"/>
                <a:gd name="connsiteX98" fmla="*/ 739627 w 890453"/>
                <a:gd name="connsiteY98" fmla="*/ 138917 h 155076"/>
                <a:gd name="connsiteX99" fmla="*/ 746336 w 890453"/>
                <a:gd name="connsiteY99" fmla="*/ 152298 h 155076"/>
                <a:gd name="connsiteX100" fmla="*/ 702051 w 890453"/>
                <a:gd name="connsiteY100" fmla="*/ 152298 h 155076"/>
                <a:gd name="connsiteX101" fmla="*/ 708659 w 890453"/>
                <a:gd name="connsiteY101" fmla="*/ 138917 h 155076"/>
                <a:gd name="connsiteX102" fmla="*/ 708659 w 890453"/>
                <a:gd name="connsiteY102" fmla="*/ 80034 h 155076"/>
                <a:gd name="connsiteX103" fmla="*/ 677719 w 890453"/>
                <a:gd name="connsiteY103" fmla="*/ 30465 h 155076"/>
                <a:gd name="connsiteX104" fmla="*/ 646312 w 890453"/>
                <a:gd name="connsiteY104" fmla="*/ 4232 h 155076"/>
                <a:gd name="connsiteX105" fmla="*/ 672326 w 890453"/>
                <a:gd name="connsiteY105" fmla="*/ 128 h 155076"/>
                <a:gd name="connsiteX106" fmla="*/ 703010 w 890453"/>
                <a:gd name="connsiteY106" fmla="*/ 15420 h 155076"/>
                <a:gd name="connsiteX107" fmla="*/ 731638 w 890453"/>
                <a:gd name="connsiteY107" fmla="*/ 60793 h 155076"/>
                <a:gd name="connsiteX108" fmla="*/ 756710 w 890453"/>
                <a:gd name="connsiteY108" fmla="*/ 16928 h 155076"/>
                <a:gd name="connsiteX109" fmla="*/ 761317 w 890453"/>
                <a:gd name="connsiteY109" fmla="*/ 7056 h 155076"/>
                <a:gd name="connsiteX110" fmla="*/ 758191 w 890453"/>
                <a:gd name="connsiteY110" fmla="*/ 2038 h 155076"/>
                <a:gd name="connsiteX111" fmla="*/ 790091 w 890453"/>
                <a:gd name="connsiteY111" fmla="*/ 2038 h 155076"/>
                <a:gd name="connsiteX112" fmla="*/ 775220 w 890453"/>
                <a:gd name="connsiteY112" fmla="*/ 17815 h 155076"/>
                <a:gd name="connsiteX113" fmla="*/ 858535 w 890453"/>
                <a:gd name="connsiteY113" fmla="*/ 118305 h 155076"/>
                <a:gd name="connsiteX114" fmla="*/ 791115 w 890453"/>
                <a:gd name="connsiteY114" fmla="*/ 37540 h 155076"/>
                <a:gd name="connsiteX115" fmla="*/ 841607 w 890453"/>
                <a:gd name="connsiteY115" fmla="*/ 0 h 155076"/>
                <a:gd name="connsiteX116" fmla="*/ 877081 w 890453"/>
                <a:gd name="connsiteY116" fmla="*/ 5905 h 155076"/>
                <a:gd name="connsiteX117" fmla="*/ 878763 w 890453"/>
                <a:gd name="connsiteY117" fmla="*/ 33993 h 155076"/>
                <a:gd name="connsiteX118" fmla="*/ 844175 w 890453"/>
                <a:gd name="connsiteY118" fmla="*/ 12605 h 155076"/>
                <a:gd name="connsiteX119" fmla="*/ 821900 w 890453"/>
                <a:gd name="connsiteY119" fmla="*/ 30465 h 155076"/>
                <a:gd name="connsiteX120" fmla="*/ 890454 w 890453"/>
                <a:gd name="connsiteY120" fmla="*/ 110663 h 155076"/>
                <a:gd name="connsiteX121" fmla="*/ 835309 w 890453"/>
                <a:gd name="connsiteY121" fmla="*/ 155077 h 155076"/>
                <a:gd name="connsiteX122" fmla="*/ 788839 w 890453"/>
                <a:gd name="connsiteY122" fmla="*/ 143935 h 155076"/>
                <a:gd name="connsiteX123" fmla="*/ 787660 w 890453"/>
                <a:gd name="connsiteY123" fmla="*/ 128506 h 155076"/>
                <a:gd name="connsiteX124" fmla="*/ 789177 w 890453"/>
                <a:gd name="connsiteY124" fmla="*/ 110170 h 155076"/>
                <a:gd name="connsiteX125" fmla="*/ 832329 w 890453"/>
                <a:gd name="connsiteY125" fmla="*/ 141138 h 155076"/>
                <a:gd name="connsiteX126" fmla="*/ 858535 w 890453"/>
                <a:gd name="connsiteY126" fmla="*/ 118305 h 15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90453" h="155076">
                  <a:moveTo>
                    <a:pt x="111440" y="152298"/>
                  </a:moveTo>
                  <a:cubicBezTo>
                    <a:pt x="112875" y="150827"/>
                    <a:pt x="114173" y="149730"/>
                    <a:pt x="114173" y="147070"/>
                  </a:cubicBezTo>
                  <a:cubicBezTo>
                    <a:pt x="114173" y="146174"/>
                    <a:pt x="113835" y="144675"/>
                    <a:pt x="112738" y="141878"/>
                  </a:cubicBezTo>
                  <a:cubicBezTo>
                    <a:pt x="112738" y="141878"/>
                    <a:pt x="100399" y="108296"/>
                    <a:pt x="98955" y="104384"/>
                  </a:cubicBezTo>
                  <a:cubicBezTo>
                    <a:pt x="89686" y="103241"/>
                    <a:pt x="80025" y="103241"/>
                    <a:pt x="70564" y="103241"/>
                  </a:cubicBezTo>
                  <a:cubicBezTo>
                    <a:pt x="61588" y="103241"/>
                    <a:pt x="52475" y="103452"/>
                    <a:pt x="43582" y="104384"/>
                  </a:cubicBezTo>
                  <a:cubicBezTo>
                    <a:pt x="42320" y="107748"/>
                    <a:pt x="29094" y="141147"/>
                    <a:pt x="29094" y="141147"/>
                  </a:cubicBezTo>
                  <a:cubicBezTo>
                    <a:pt x="27312" y="145662"/>
                    <a:pt x="26699" y="147207"/>
                    <a:pt x="26699" y="148194"/>
                  </a:cubicBezTo>
                  <a:cubicBezTo>
                    <a:pt x="26699" y="150424"/>
                    <a:pt x="28619" y="151512"/>
                    <a:pt x="30246" y="152298"/>
                  </a:cubicBezTo>
                  <a:lnTo>
                    <a:pt x="0" y="152298"/>
                  </a:lnTo>
                  <a:cubicBezTo>
                    <a:pt x="4461" y="150031"/>
                    <a:pt x="8327" y="145370"/>
                    <a:pt x="10237" y="140726"/>
                  </a:cubicBezTo>
                  <a:lnTo>
                    <a:pt x="59943" y="12431"/>
                  </a:lnTo>
                  <a:cubicBezTo>
                    <a:pt x="60172" y="11901"/>
                    <a:pt x="60254" y="11307"/>
                    <a:pt x="60254" y="10585"/>
                  </a:cubicBezTo>
                  <a:cubicBezTo>
                    <a:pt x="60254" y="7047"/>
                    <a:pt x="57905" y="3693"/>
                    <a:pt x="54742" y="2029"/>
                  </a:cubicBezTo>
                  <a:lnTo>
                    <a:pt x="93735" y="2029"/>
                  </a:lnTo>
                  <a:lnTo>
                    <a:pt x="144291" y="140598"/>
                  </a:lnTo>
                  <a:cubicBezTo>
                    <a:pt x="146357" y="146165"/>
                    <a:pt x="150763" y="150223"/>
                    <a:pt x="154464" y="152289"/>
                  </a:cubicBezTo>
                  <a:lnTo>
                    <a:pt x="111440" y="152289"/>
                  </a:lnTo>
                  <a:close/>
                  <a:moveTo>
                    <a:pt x="72182" y="30639"/>
                  </a:moveTo>
                  <a:lnTo>
                    <a:pt x="49395" y="89138"/>
                  </a:lnTo>
                  <a:cubicBezTo>
                    <a:pt x="56186" y="89887"/>
                    <a:pt x="63234" y="90061"/>
                    <a:pt x="70107" y="90061"/>
                  </a:cubicBezTo>
                  <a:cubicBezTo>
                    <a:pt x="77986" y="90061"/>
                    <a:pt x="85774" y="90061"/>
                    <a:pt x="93434" y="89138"/>
                  </a:cubicBezTo>
                  <a:lnTo>
                    <a:pt x="72182" y="30639"/>
                  </a:lnTo>
                  <a:close/>
                  <a:moveTo>
                    <a:pt x="162161" y="152298"/>
                  </a:moveTo>
                  <a:cubicBezTo>
                    <a:pt x="165890" y="150589"/>
                    <a:pt x="169747" y="145662"/>
                    <a:pt x="169747" y="138917"/>
                  </a:cubicBezTo>
                  <a:lnTo>
                    <a:pt x="169747" y="15584"/>
                  </a:lnTo>
                  <a:cubicBezTo>
                    <a:pt x="169747" y="8738"/>
                    <a:pt x="165890" y="3894"/>
                    <a:pt x="162161" y="2038"/>
                  </a:cubicBezTo>
                  <a:lnTo>
                    <a:pt x="208375" y="2038"/>
                  </a:lnTo>
                  <a:cubicBezTo>
                    <a:pt x="204445" y="3894"/>
                    <a:pt x="200779" y="8738"/>
                    <a:pt x="200779" y="15584"/>
                  </a:cubicBezTo>
                  <a:lnTo>
                    <a:pt x="200779" y="138917"/>
                  </a:lnTo>
                  <a:cubicBezTo>
                    <a:pt x="200779" y="145662"/>
                    <a:pt x="204435" y="150589"/>
                    <a:pt x="208375" y="152298"/>
                  </a:cubicBezTo>
                  <a:lnTo>
                    <a:pt x="162161" y="152298"/>
                  </a:lnTo>
                  <a:close/>
                  <a:moveTo>
                    <a:pt x="278628" y="14981"/>
                  </a:moveTo>
                  <a:cubicBezTo>
                    <a:pt x="276133" y="14981"/>
                    <a:pt x="273738" y="15420"/>
                    <a:pt x="271142" y="15795"/>
                  </a:cubicBezTo>
                  <a:lnTo>
                    <a:pt x="271142" y="67758"/>
                  </a:lnTo>
                  <a:cubicBezTo>
                    <a:pt x="273555" y="67932"/>
                    <a:pt x="275758" y="68188"/>
                    <a:pt x="278107" y="68188"/>
                  </a:cubicBezTo>
                  <a:cubicBezTo>
                    <a:pt x="295054" y="68188"/>
                    <a:pt x="307540" y="58855"/>
                    <a:pt x="307540" y="40465"/>
                  </a:cubicBezTo>
                  <a:cubicBezTo>
                    <a:pt x="307530" y="21672"/>
                    <a:pt x="295182" y="14981"/>
                    <a:pt x="278628" y="14981"/>
                  </a:cubicBezTo>
                  <a:close/>
                  <a:moveTo>
                    <a:pt x="358169" y="153185"/>
                  </a:moveTo>
                  <a:cubicBezTo>
                    <a:pt x="352410" y="153185"/>
                    <a:pt x="346195" y="153395"/>
                    <a:pt x="340564" y="151768"/>
                  </a:cubicBezTo>
                  <a:cubicBezTo>
                    <a:pt x="330318" y="148752"/>
                    <a:pt x="316232" y="125699"/>
                    <a:pt x="310611" y="116660"/>
                  </a:cubicBezTo>
                  <a:cubicBezTo>
                    <a:pt x="301918" y="101962"/>
                    <a:pt x="290602" y="81496"/>
                    <a:pt x="271142" y="81496"/>
                  </a:cubicBezTo>
                  <a:lnTo>
                    <a:pt x="271142" y="138917"/>
                  </a:lnTo>
                  <a:cubicBezTo>
                    <a:pt x="271142" y="143944"/>
                    <a:pt x="273318" y="150031"/>
                    <a:pt x="278107" y="152298"/>
                  </a:cubicBezTo>
                  <a:lnTo>
                    <a:pt x="233018" y="152298"/>
                  </a:lnTo>
                  <a:cubicBezTo>
                    <a:pt x="237862" y="149821"/>
                    <a:pt x="240120" y="144172"/>
                    <a:pt x="240120" y="138917"/>
                  </a:cubicBezTo>
                  <a:lnTo>
                    <a:pt x="240120" y="15584"/>
                  </a:lnTo>
                  <a:cubicBezTo>
                    <a:pt x="240120" y="10365"/>
                    <a:pt x="237862" y="4662"/>
                    <a:pt x="233018" y="2038"/>
                  </a:cubicBezTo>
                  <a:lnTo>
                    <a:pt x="287467" y="2038"/>
                  </a:lnTo>
                  <a:cubicBezTo>
                    <a:pt x="311040" y="2038"/>
                    <a:pt x="340573" y="11115"/>
                    <a:pt x="340573" y="39514"/>
                  </a:cubicBezTo>
                  <a:cubicBezTo>
                    <a:pt x="340573" y="63343"/>
                    <a:pt x="319029" y="75555"/>
                    <a:pt x="302723" y="75555"/>
                  </a:cubicBezTo>
                  <a:cubicBezTo>
                    <a:pt x="335144" y="77420"/>
                    <a:pt x="354695" y="149318"/>
                    <a:pt x="386860" y="149318"/>
                  </a:cubicBezTo>
                  <a:cubicBezTo>
                    <a:pt x="377537" y="152060"/>
                    <a:pt x="367885" y="153185"/>
                    <a:pt x="358169" y="153185"/>
                  </a:cubicBezTo>
                  <a:close/>
                  <a:moveTo>
                    <a:pt x="545639" y="16709"/>
                  </a:moveTo>
                  <a:lnTo>
                    <a:pt x="499973" y="152298"/>
                  </a:lnTo>
                  <a:cubicBezTo>
                    <a:pt x="496208" y="152298"/>
                    <a:pt x="492515" y="151000"/>
                    <a:pt x="490422" y="149529"/>
                  </a:cubicBezTo>
                  <a:cubicBezTo>
                    <a:pt x="485906" y="145178"/>
                    <a:pt x="478804" y="127016"/>
                    <a:pt x="476245" y="120316"/>
                  </a:cubicBezTo>
                  <a:lnTo>
                    <a:pt x="455606" y="68179"/>
                  </a:lnTo>
                  <a:lnTo>
                    <a:pt x="425881" y="152298"/>
                  </a:lnTo>
                  <a:lnTo>
                    <a:pt x="411732" y="152298"/>
                  </a:lnTo>
                  <a:lnTo>
                    <a:pt x="360627" y="16371"/>
                  </a:lnTo>
                  <a:cubicBezTo>
                    <a:pt x="358434" y="10585"/>
                    <a:pt x="354686" y="5036"/>
                    <a:pt x="349110" y="2038"/>
                  </a:cubicBezTo>
                  <a:lnTo>
                    <a:pt x="393524" y="2038"/>
                  </a:lnTo>
                  <a:cubicBezTo>
                    <a:pt x="391650" y="3492"/>
                    <a:pt x="390361" y="5146"/>
                    <a:pt x="390361" y="8309"/>
                  </a:cubicBezTo>
                  <a:cubicBezTo>
                    <a:pt x="390361" y="9826"/>
                    <a:pt x="391111" y="11919"/>
                    <a:pt x="391650" y="13537"/>
                  </a:cubicBezTo>
                  <a:lnTo>
                    <a:pt x="424930" y="103461"/>
                  </a:lnTo>
                  <a:lnTo>
                    <a:pt x="460368" y="2038"/>
                  </a:lnTo>
                  <a:lnTo>
                    <a:pt x="499398" y="99814"/>
                  </a:lnTo>
                  <a:lnTo>
                    <a:pt x="528958" y="11307"/>
                  </a:lnTo>
                  <a:cubicBezTo>
                    <a:pt x="529689" y="8903"/>
                    <a:pt x="530119" y="8016"/>
                    <a:pt x="530119" y="6499"/>
                  </a:cubicBezTo>
                  <a:cubicBezTo>
                    <a:pt x="530119" y="4662"/>
                    <a:pt x="529323" y="3492"/>
                    <a:pt x="527468" y="2038"/>
                  </a:cubicBezTo>
                  <a:lnTo>
                    <a:pt x="556882" y="2038"/>
                  </a:lnTo>
                  <a:cubicBezTo>
                    <a:pt x="551443" y="4890"/>
                    <a:pt x="547513" y="11115"/>
                    <a:pt x="545639" y="16709"/>
                  </a:cubicBezTo>
                  <a:close/>
                  <a:moveTo>
                    <a:pt x="600226" y="30639"/>
                  </a:moveTo>
                  <a:lnTo>
                    <a:pt x="577448" y="89138"/>
                  </a:lnTo>
                  <a:cubicBezTo>
                    <a:pt x="584322" y="89887"/>
                    <a:pt x="591351" y="90061"/>
                    <a:pt x="598206" y="90061"/>
                  </a:cubicBezTo>
                  <a:cubicBezTo>
                    <a:pt x="606003" y="90061"/>
                    <a:pt x="613882" y="90061"/>
                    <a:pt x="621496" y="89138"/>
                  </a:cubicBezTo>
                  <a:lnTo>
                    <a:pt x="600226" y="30639"/>
                  </a:lnTo>
                  <a:close/>
                  <a:moveTo>
                    <a:pt x="639439" y="152298"/>
                  </a:moveTo>
                  <a:cubicBezTo>
                    <a:pt x="640992" y="150827"/>
                    <a:pt x="642172" y="149730"/>
                    <a:pt x="642172" y="147070"/>
                  </a:cubicBezTo>
                  <a:cubicBezTo>
                    <a:pt x="642172" y="146174"/>
                    <a:pt x="641715" y="144675"/>
                    <a:pt x="640810" y="141878"/>
                  </a:cubicBezTo>
                  <a:cubicBezTo>
                    <a:pt x="640810" y="141878"/>
                    <a:pt x="628552" y="108296"/>
                    <a:pt x="627062" y="104384"/>
                  </a:cubicBezTo>
                  <a:cubicBezTo>
                    <a:pt x="617712" y="103241"/>
                    <a:pt x="608069" y="103241"/>
                    <a:pt x="598608" y="103241"/>
                  </a:cubicBezTo>
                  <a:cubicBezTo>
                    <a:pt x="589715" y="103241"/>
                    <a:pt x="580592" y="103452"/>
                    <a:pt x="571653" y="104384"/>
                  </a:cubicBezTo>
                  <a:cubicBezTo>
                    <a:pt x="570364" y="107748"/>
                    <a:pt x="557229" y="141147"/>
                    <a:pt x="557229" y="141147"/>
                  </a:cubicBezTo>
                  <a:cubicBezTo>
                    <a:pt x="555337" y="145662"/>
                    <a:pt x="554816" y="147207"/>
                    <a:pt x="554816" y="148194"/>
                  </a:cubicBezTo>
                  <a:cubicBezTo>
                    <a:pt x="554816" y="150424"/>
                    <a:pt x="556653" y="151512"/>
                    <a:pt x="558262" y="152298"/>
                  </a:cubicBezTo>
                  <a:lnTo>
                    <a:pt x="528007" y="152298"/>
                  </a:lnTo>
                  <a:cubicBezTo>
                    <a:pt x="532477" y="150031"/>
                    <a:pt x="536334" y="145370"/>
                    <a:pt x="538208" y="140726"/>
                  </a:cubicBezTo>
                  <a:lnTo>
                    <a:pt x="588087" y="12431"/>
                  </a:lnTo>
                  <a:cubicBezTo>
                    <a:pt x="588234" y="11901"/>
                    <a:pt x="588371" y="11307"/>
                    <a:pt x="588371" y="10585"/>
                  </a:cubicBezTo>
                  <a:cubicBezTo>
                    <a:pt x="588371" y="7047"/>
                    <a:pt x="586013" y="3693"/>
                    <a:pt x="582768" y="2029"/>
                  </a:cubicBezTo>
                  <a:lnTo>
                    <a:pt x="621797" y="2029"/>
                  </a:lnTo>
                  <a:lnTo>
                    <a:pt x="672335" y="140598"/>
                  </a:lnTo>
                  <a:cubicBezTo>
                    <a:pt x="674428" y="146165"/>
                    <a:pt x="678889" y="150223"/>
                    <a:pt x="682563" y="152289"/>
                  </a:cubicBezTo>
                  <a:lnTo>
                    <a:pt x="639439" y="152289"/>
                  </a:lnTo>
                  <a:close/>
                  <a:moveTo>
                    <a:pt x="775220" y="17815"/>
                  </a:moveTo>
                  <a:lnTo>
                    <a:pt x="739627" y="80226"/>
                  </a:lnTo>
                  <a:lnTo>
                    <a:pt x="739627" y="138917"/>
                  </a:lnTo>
                  <a:cubicBezTo>
                    <a:pt x="739627" y="143688"/>
                    <a:pt x="741583" y="150031"/>
                    <a:pt x="746336" y="152298"/>
                  </a:cubicBezTo>
                  <a:lnTo>
                    <a:pt x="702051" y="152298"/>
                  </a:lnTo>
                  <a:cubicBezTo>
                    <a:pt x="706575" y="149821"/>
                    <a:pt x="708659" y="143532"/>
                    <a:pt x="708659" y="138917"/>
                  </a:cubicBezTo>
                  <a:lnTo>
                    <a:pt x="708659" y="80034"/>
                  </a:lnTo>
                  <a:lnTo>
                    <a:pt x="677719" y="30465"/>
                  </a:lnTo>
                  <a:cubicBezTo>
                    <a:pt x="674949" y="25831"/>
                    <a:pt x="662043" y="4232"/>
                    <a:pt x="646312" y="4232"/>
                  </a:cubicBezTo>
                  <a:cubicBezTo>
                    <a:pt x="650590" y="2605"/>
                    <a:pt x="663597" y="128"/>
                    <a:pt x="672326" y="128"/>
                  </a:cubicBezTo>
                  <a:cubicBezTo>
                    <a:pt x="686887" y="128"/>
                    <a:pt x="694098" y="1462"/>
                    <a:pt x="703010" y="15420"/>
                  </a:cubicBezTo>
                  <a:lnTo>
                    <a:pt x="731638" y="60793"/>
                  </a:lnTo>
                  <a:cubicBezTo>
                    <a:pt x="734042" y="56342"/>
                    <a:pt x="756710" y="16928"/>
                    <a:pt x="756710" y="16928"/>
                  </a:cubicBezTo>
                  <a:cubicBezTo>
                    <a:pt x="759444" y="12129"/>
                    <a:pt x="761317" y="8738"/>
                    <a:pt x="761317" y="7056"/>
                  </a:cubicBezTo>
                  <a:cubicBezTo>
                    <a:pt x="761317" y="4899"/>
                    <a:pt x="760385" y="3492"/>
                    <a:pt x="758191" y="2038"/>
                  </a:cubicBezTo>
                  <a:lnTo>
                    <a:pt x="790091" y="2038"/>
                  </a:lnTo>
                  <a:cubicBezTo>
                    <a:pt x="783839" y="5036"/>
                    <a:pt x="778629" y="11910"/>
                    <a:pt x="775220" y="17815"/>
                  </a:cubicBezTo>
                  <a:close/>
                  <a:moveTo>
                    <a:pt x="858535" y="118305"/>
                  </a:moveTo>
                  <a:cubicBezTo>
                    <a:pt x="858535" y="89686"/>
                    <a:pt x="791115" y="83224"/>
                    <a:pt x="791115" y="37540"/>
                  </a:cubicBezTo>
                  <a:cubicBezTo>
                    <a:pt x="791115" y="9259"/>
                    <a:pt x="817942" y="0"/>
                    <a:pt x="841607" y="0"/>
                  </a:cubicBezTo>
                  <a:cubicBezTo>
                    <a:pt x="852201" y="0"/>
                    <a:pt x="867383" y="1462"/>
                    <a:pt x="877081" y="5905"/>
                  </a:cubicBezTo>
                  <a:lnTo>
                    <a:pt x="878763" y="33993"/>
                  </a:lnTo>
                  <a:cubicBezTo>
                    <a:pt x="872767" y="21590"/>
                    <a:pt x="857978" y="12605"/>
                    <a:pt x="844175" y="12605"/>
                  </a:cubicBezTo>
                  <a:cubicBezTo>
                    <a:pt x="833253" y="12605"/>
                    <a:pt x="821900" y="17998"/>
                    <a:pt x="821900" y="30465"/>
                  </a:cubicBezTo>
                  <a:cubicBezTo>
                    <a:pt x="821900" y="60144"/>
                    <a:pt x="890454" y="67393"/>
                    <a:pt x="890454" y="110663"/>
                  </a:cubicBezTo>
                  <a:cubicBezTo>
                    <a:pt x="890454" y="142070"/>
                    <a:pt x="863206" y="155077"/>
                    <a:pt x="835309" y="155077"/>
                  </a:cubicBezTo>
                  <a:cubicBezTo>
                    <a:pt x="820831" y="155077"/>
                    <a:pt x="801078" y="152289"/>
                    <a:pt x="788839" y="143935"/>
                  </a:cubicBezTo>
                  <a:cubicBezTo>
                    <a:pt x="788044" y="138907"/>
                    <a:pt x="787660" y="133652"/>
                    <a:pt x="787660" y="128506"/>
                  </a:cubicBezTo>
                  <a:cubicBezTo>
                    <a:pt x="787660" y="122372"/>
                    <a:pt x="788245" y="116221"/>
                    <a:pt x="789177" y="110170"/>
                  </a:cubicBezTo>
                  <a:cubicBezTo>
                    <a:pt x="796791" y="127546"/>
                    <a:pt x="812623" y="141138"/>
                    <a:pt x="832329" y="141138"/>
                  </a:cubicBezTo>
                  <a:cubicBezTo>
                    <a:pt x="847365" y="141147"/>
                    <a:pt x="858535" y="134621"/>
                    <a:pt x="858535" y="118305"/>
                  </a:cubicBez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973659F0-758F-5B00-5FC1-11000B5E19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F4BB6640-580D-D6E6-DB44-28C147BCCD0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132797" y="6245724"/>
            <a:ext cx="1926404" cy="155076"/>
          </a:xfrm>
        </p:spPr>
        <p:txBody>
          <a:bodyPr/>
          <a:lstStyle>
            <a:lvl1pPr algn="ctr">
              <a:defRPr sz="1400" spc="3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04A739-11D2-54CE-4271-A18182947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389" y="2925013"/>
            <a:ext cx="5827222" cy="859113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727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0 -3.7037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Text w/ Subtitl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31E55E4-9C7E-8E28-30EB-A2B131E196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4" y="1627890"/>
            <a:ext cx="4775677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AB5A7D6-B2D2-D33A-BBED-5556FB5F56E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2384425"/>
            <a:ext cx="11271249" cy="35322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47CD22C-4065-D152-ABCA-1FC64CEC9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27A4-E4B9-1CDC-4F94-A757327A6A26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7A74D37A-B778-DDA3-2F46-F3EBEB113DFF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D504E7FA-F87E-EEEB-338F-D233AFAE62FD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3191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4CADBD2-E9DD-72EA-DFBC-C150A5DA935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1665288"/>
            <a:ext cx="5513840" cy="42513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443383A-3CFF-5772-84CB-927BBC108CC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20959" y="1665288"/>
            <a:ext cx="5513840" cy="42513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B79BFD2-8C93-1D0E-8E53-9F9D8AC31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CEEE11-463E-57EC-705E-E9F5139418C1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D22AD48D-DEBB-6DD9-2588-0AA85BD133FB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B587C369-1A73-963B-384D-1B2B372BF0B8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380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4CADBD2-E9DD-72EA-DFBC-C150A5DA935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1665288"/>
            <a:ext cx="3621085" cy="42513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F8B30DC-6279-1E2A-3B73-C30F2815FA9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285457" y="1665288"/>
            <a:ext cx="3621085" cy="42513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5BF98-9660-525F-D7D1-1A0FBC056DD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12127" y="1665288"/>
            <a:ext cx="3621085" cy="42513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8DD302-5172-72E0-DC9A-10436FD85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8AC3DC-B57F-A12E-4532-EA8FA185DB45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4" name="Freeform: Shape 9">
              <a:extLst>
                <a:ext uri="{FF2B5EF4-FFF2-40B4-BE49-F238E27FC236}">
                  <a16:creationId xmlns:a16="http://schemas.microsoft.com/office/drawing/2014/main" id="{4A93E000-F057-D31B-1DBC-AA3656225F16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6D1108CB-A360-85E5-B4DA-44282C156528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267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0CE6716-D4C5-E0B8-09A5-3ABFD74CD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8990" y="270384"/>
            <a:ext cx="948033" cy="23400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FBCF721-2B92-0284-045A-4175DC37339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5573510 w 6096000"/>
              <a:gd name="connsiteY0" fmla="*/ 275549 h 6857999"/>
              <a:gd name="connsiteX1" fmla="*/ 5504287 w 6096000"/>
              <a:gd name="connsiteY1" fmla="*/ 276802 h 6857999"/>
              <a:gd name="connsiteX2" fmla="*/ 4901182 w 6096000"/>
              <a:gd name="connsiteY2" fmla="*/ 300083 h 6857999"/>
              <a:gd name="connsiteX3" fmla="*/ 5035766 w 6096000"/>
              <a:gd name="connsiteY3" fmla="*/ 333610 h 6857999"/>
              <a:gd name="connsiteX4" fmla="*/ 5438979 w 6096000"/>
              <a:gd name="connsiteY4" fmla="*/ 357576 h 6857999"/>
              <a:gd name="connsiteX5" fmla="*/ 5600436 w 6096000"/>
              <a:gd name="connsiteY5" fmla="*/ 356095 h 6857999"/>
              <a:gd name="connsiteX6" fmla="*/ 5678897 w 6096000"/>
              <a:gd name="connsiteY6" fmla="*/ 355501 h 6857999"/>
              <a:gd name="connsiteX7" fmla="*/ 5731491 w 6096000"/>
              <a:gd name="connsiteY7" fmla="*/ 358143 h 6857999"/>
              <a:gd name="connsiteX8" fmla="*/ 5733245 w 6096000"/>
              <a:gd name="connsiteY8" fmla="*/ 358746 h 6857999"/>
              <a:gd name="connsiteX9" fmla="*/ 5710719 w 6096000"/>
              <a:gd name="connsiteY9" fmla="*/ 375983 h 6857999"/>
              <a:gd name="connsiteX10" fmla="*/ 5627373 w 6096000"/>
              <a:gd name="connsiteY10" fmla="*/ 414694 h 6857999"/>
              <a:gd name="connsiteX11" fmla="*/ 5553673 w 6096000"/>
              <a:gd name="connsiteY11" fmla="*/ 440104 h 6857999"/>
              <a:gd name="connsiteX12" fmla="*/ 5483767 w 6096000"/>
              <a:gd name="connsiteY12" fmla="*/ 461767 h 6857999"/>
              <a:gd name="connsiteX13" fmla="*/ 5648359 w 6096000"/>
              <a:gd name="connsiteY13" fmla="*/ 499289 h 6857999"/>
              <a:gd name="connsiteX14" fmla="*/ 5730276 w 6096000"/>
              <a:gd name="connsiteY14" fmla="*/ 462635 h 6857999"/>
              <a:gd name="connsiteX15" fmla="*/ 5780420 w 6096000"/>
              <a:gd name="connsiteY15" fmla="*/ 430616 h 6857999"/>
              <a:gd name="connsiteX16" fmla="*/ 5795328 w 6096000"/>
              <a:gd name="connsiteY16" fmla="*/ 405800 h 6857999"/>
              <a:gd name="connsiteX17" fmla="*/ 5795913 w 6096000"/>
              <a:gd name="connsiteY17" fmla="*/ 400307 h 6857999"/>
              <a:gd name="connsiteX18" fmla="*/ 5795873 w 6096000"/>
              <a:gd name="connsiteY18" fmla="*/ 399474 h 6857999"/>
              <a:gd name="connsiteX19" fmla="*/ 5795904 w 6096000"/>
              <a:gd name="connsiteY19" fmla="*/ 399668 h 6857999"/>
              <a:gd name="connsiteX20" fmla="*/ 5795758 w 6096000"/>
              <a:gd name="connsiteY20" fmla="*/ 397127 h 6857999"/>
              <a:gd name="connsiteX21" fmla="*/ 5795711 w 6096000"/>
              <a:gd name="connsiteY21" fmla="*/ 396856 h 6857999"/>
              <a:gd name="connsiteX22" fmla="*/ 5795429 w 6096000"/>
              <a:gd name="connsiteY22" fmla="*/ 394612 h 6857999"/>
              <a:gd name="connsiteX23" fmla="*/ 5795105 w 6096000"/>
              <a:gd name="connsiteY23" fmla="*/ 393345 h 6857999"/>
              <a:gd name="connsiteX24" fmla="*/ 5794259 w 6096000"/>
              <a:gd name="connsiteY24" fmla="*/ 388443 h 6857999"/>
              <a:gd name="connsiteX25" fmla="*/ 5791398 w 6096000"/>
              <a:gd name="connsiteY25" fmla="*/ 380582 h 6857999"/>
              <a:gd name="connsiteX26" fmla="*/ 5786005 w 6096000"/>
              <a:gd name="connsiteY26" fmla="*/ 368855 h 6857999"/>
              <a:gd name="connsiteX27" fmla="*/ 5767944 w 6096000"/>
              <a:gd name="connsiteY27" fmla="*/ 338025 h 6857999"/>
              <a:gd name="connsiteX28" fmla="*/ 5759278 w 6096000"/>
              <a:gd name="connsiteY28" fmla="*/ 325338 h 6857999"/>
              <a:gd name="connsiteX29" fmla="*/ 5754023 w 6096000"/>
              <a:gd name="connsiteY29" fmla="*/ 318994 h 6857999"/>
              <a:gd name="connsiteX30" fmla="*/ 5713128 w 6096000"/>
              <a:gd name="connsiteY30" fmla="*/ 292679 h 6857999"/>
              <a:gd name="connsiteX31" fmla="*/ 5673541 w 6096000"/>
              <a:gd name="connsiteY31" fmla="*/ 281994 h 6857999"/>
              <a:gd name="connsiteX32" fmla="*/ 5625499 w 6096000"/>
              <a:gd name="connsiteY32" fmla="*/ 276729 h 6857999"/>
              <a:gd name="connsiteX33" fmla="*/ 5573510 w 6096000"/>
              <a:gd name="connsiteY33" fmla="*/ 275549 h 6857999"/>
              <a:gd name="connsiteX34" fmla="*/ 0 w 6096000"/>
              <a:gd name="connsiteY34" fmla="*/ 0 h 6857999"/>
              <a:gd name="connsiteX35" fmla="*/ 6096000 w 6096000"/>
              <a:gd name="connsiteY35" fmla="*/ 0 h 6857999"/>
              <a:gd name="connsiteX36" fmla="*/ 6096000 w 6096000"/>
              <a:gd name="connsiteY36" fmla="*/ 6857999 h 6857999"/>
              <a:gd name="connsiteX37" fmla="*/ 0 w 6096000"/>
              <a:gd name="connsiteY3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96000" h="6857999">
                <a:moveTo>
                  <a:pt x="5573510" y="275549"/>
                </a:moveTo>
                <a:cubicBezTo>
                  <a:pt x="5553637" y="275598"/>
                  <a:pt x="5530891" y="276053"/>
                  <a:pt x="5504287" y="276802"/>
                </a:cubicBezTo>
                <a:cubicBezTo>
                  <a:pt x="5423020" y="278959"/>
                  <a:pt x="4977532" y="297441"/>
                  <a:pt x="4901182" y="300083"/>
                </a:cubicBezTo>
                <a:cubicBezTo>
                  <a:pt x="4901182" y="300083"/>
                  <a:pt x="4949206" y="316417"/>
                  <a:pt x="5035766" y="333610"/>
                </a:cubicBezTo>
                <a:cubicBezTo>
                  <a:pt x="5137518" y="354011"/>
                  <a:pt x="5228940" y="358536"/>
                  <a:pt x="5438979" y="357576"/>
                </a:cubicBezTo>
                <a:cubicBezTo>
                  <a:pt x="5459325" y="357576"/>
                  <a:pt x="5536992" y="357402"/>
                  <a:pt x="5600436" y="356095"/>
                </a:cubicBezTo>
                <a:cubicBezTo>
                  <a:pt x="5614722" y="355839"/>
                  <a:pt x="5670296" y="355382"/>
                  <a:pt x="5678897" y="355501"/>
                </a:cubicBezTo>
                <a:cubicBezTo>
                  <a:pt x="5681429" y="355592"/>
                  <a:pt x="5708174" y="355044"/>
                  <a:pt x="5731491" y="358143"/>
                </a:cubicBezTo>
                <a:lnTo>
                  <a:pt x="5733245" y="358746"/>
                </a:lnTo>
                <a:lnTo>
                  <a:pt x="5710719" y="375983"/>
                </a:lnTo>
                <a:cubicBezTo>
                  <a:pt x="5683404" y="393110"/>
                  <a:pt x="5647568" y="407126"/>
                  <a:pt x="5627373" y="414694"/>
                </a:cubicBezTo>
                <a:cubicBezTo>
                  <a:pt x="5590582" y="428514"/>
                  <a:pt x="5574258" y="433404"/>
                  <a:pt x="5553673" y="440104"/>
                </a:cubicBezTo>
                <a:cubicBezTo>
                  <a:pt x="5530374" y="447663"/>
                  <a:pt x="5483767" y="461767"/>
                  <a:pt x="5483767" y="461767"/>
                </a:cubicBezTo>
                <a:cubicBezTo>
                  <a:pt x="5580318" y="490596"/>
                  <a:pt x="5648359" y="499289"/>
                  <a:pt x="5648359" y="499289"/>
                </a:cubicBezTo>
                <a:cubicBezTo>
                  <a:pt x="5648359" y="499289"/>
                  <a:pt x="5680058" y="489490"/>
                  <a:pt x="5730276" y="462635"/>
                </a:cubicBezTo>
                <a:cubicBezTo>
                  <a:pt x="5757469" y="448815"/>
                  <a:pt x="5770850" y="439510"/>
                  <a:pt x="5780420" y="430616"/>
                </a:cubicBezTo>
                <a:cubicBezTo>
                  <a:pt x="5783949" y="427426"/>
                  <a:pt x="5793062" y="417939"/>
                  <a:pt x="5795328" y="405800"/>
                </a:cubicBezTo>
                <a:cubicBezTo>
                  <a:pt x="5795475" y="404913"/>
                  <a:pt x="5795913" y="402592"/>
                  <a:pt x="5795913" y="400307"/>
                </a:cubicBezTo>
                <a:lnTo>
                  <a:pt x="5795873" y="399474"/>
                </a:lnTo>
                <a:lnTo>
                  <a:pt x="5795904" y="399668"/>
                </a:lnTo>
                <a:lnTo>
                  <a:pt x="5795758" y="397127"/>
                </a:lnTo>
                <a:lnTo>
                  <a:pt x="5795711" y="396856"/>
                </a:lnTo>
                <a:lnTo>
                  <a:pt x="5795429" y="394612"/>
                </a:lnTo>
                <a:lnTo>
                  <a:pt x="5795105" y="393345"/>
                </a:lnTo>
                <a:lnTo>
                  <a:pt x="5794259" y="388443"/>
                </a:lnTo>
                <a:cubicBezTo>
                  <a:pt x="5793729" y="386807"/>
                  <a:pt x="5793052" y="384458"/>
                  <a:pt x="5791398" y="380582"/>
                </a:cubicBezTo>
                <a:cubicBezTo>
                  <a:pt x="5789707" y="376679"/>
                  <a:pt x="5787970" y="372694"/>
                  <a:pt x="5786005" y="368855"/>
                </a:cubicBezTo>
                <a:cubicBezTo>
                  <a:pt x="5784186" y="365199"/>
                  <a:pt x="5778958" y="354715"/>
                  <a:pt x="5767944" y="338025"/>
                </a:cubicBezTo>
                <a:cubicBezTo>
                  <a:pt x="5766609" y="335858"/>
                  <a:pt x="5762669" y="330054"/>
                  <a:pt x="5759278" y="325338"/>
                </a:cubicBezTo>
                <a:cubicBezTo>
                  <a:pt x="5756253" y="321279"/>
                  <a:pt x="5754023" y="318994"/>
                  <a:pt x="5754023" y="318994"/>
                </a:cubicBezTo>
                <a:cubicBezTo>
                  <a:pt x="5746482" y="309068"/>
                  <a:pt x="5731226" y="299379"/>
                  <a:pt x="5713128" y="292679"/>
                </a:cubicBezTo>
                <a:cubicBezTo>
                  <a:pt x="5704536" y="289489"/>
                  <a:pt x="5689784" y="284772"/>
                  <a:pt x="5673541" y="281994"/>
                </a:cubicBezTo>
                <a:cubicBezTo>
                  <a:pt x="5655425" y="278913"/>
                  <a:pt x="5641001" y="277597"/>
                  <a:pt x="5625499" y="276729"/>
                </a:cubicBezTo>
                <a:cubicBezTo>
                  <a:pt x="5610385" y="275856"/>
                  <a:pt x="5593384" y="275500"/>
                  <a:pt x="5573510" y="275549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43200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D9C1D02-E476-C9AD-46AB-ECF0355FFC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4" y="1627890"/>
            <a:ext cx="4775677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7A8B64-E7F1-4179-6F87-A896E82445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2384425"/>
            <a:ext cx="4776231" cy="35322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E1878BE-619A-BE65-808F-52E13FE60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</p:spTree>
    <p:extLst>
      <p:ext uri="{BB962C8B-B14F-4D97-AF65-F5344CB8AC3E}">
        <p14:creationId xmlns:p14="http://schemas.microsoft.com/office/powerpoint/2010/main" val="2813487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3 Image and Tex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7A8B64-E7F1-4179-6F87-A896E82445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83676" y="2384425"/>
            <a:ext cx="2646362" cy="34012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7A7816D-5D26-F32A-BB16-0B152C83AD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693" y="1665289"/>
            <a:ext cx="8397319" cy="4120428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7C2EB21D-6001-0C8C-5778-B1D788C788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079945" y="1627890"/>
            <a:ext cx="2646362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B9229E-DE8F-A163-FF38-058A191AFA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B116CC-173F-3F37-B7C3-2A52D9B687E4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2454A33-1556-376F-8367-BE6A50F9540C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0">
              <a:extLst>
                <a:ext uri="{FF2B5EF4-FFF2-40B4-BE49-F238E27FC236}">
                  <a16:creationId xmlns:a16="http://schemas.microsoft.com/office/drawing/2014/main" id="{F2A92F9F-591F-AFDA-FDEF-38296FB7EFB1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98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3 Image and Text_Corpora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D9C1D02-E476-C9AD-46AB-ECF0355FFC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84229" y="1627890"/>
            <a:ext cx="2650571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7A8B64-E7F1-4179-6F87-A896E82445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083676" y="2384425"/>
            <a:ext cx="2646362" cy="340129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7A7816D-5D26-F32A-BB16-0B152C83AD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693" y="1665289"/>
            <a:ext cx="8397319" cy="4120428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6641961-890F-B50D-7F3E-C6F3CE4D5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B39506B-486A-816A-A923-767045E4F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</p:spTree>
    <p:extLst>
      <p:ext uri="{BB962C8B-B14F-4D97-AF65-F5344CB8AC3E}">
        <p14:creationId xmlns:p14="http://schemas.microsoft.com/office/powerpoint/2010/main" val="3882105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7A8B64-E7F1-4179-6F87-A896E82445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693" y="4931793"/>
            <a:ext cx="4745760" cy="10411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7A7816D-5D26-F32A-BB16-0B152C83AD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693" y="1665289"/>
            <a:ext cx="11277600" cy="3045257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7FA567-5F24-90C5-CD4B-A3E3BB5430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49EBA5-5283-528F-D1A2-7BD2F239D92C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D48845B1-004A-CAAC-B531-EDBA57C5D366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1203C639-EA38-8C38-8AFB-83FC219522EB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475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, 1x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31E55E4-9C7E-8E28-30EB-A2B131E196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4738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AB5A7D6-B2D2-D33A-BBED-5556FB5F56E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1" y="2384425"/>
            <a:ext cx="3614738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47CD22C-4065-D152-ABCA-1FC64CEC9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3615157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27A4-E4B9-1CDC-4F94-A757327A6A26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7A74D37A-B778-DDA3-2F46-F3EBEB113DFF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D504E7FA-F87E-EEEB-338F-D233AFAE62FD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E77C419-9E44-90C1-BF2B-672E59282B8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106809" y="1672488"/>
            <a:ext cx="3621086" cy="4244191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</a:t>
            </a:r>
            <a:br>
              <a:rPr lang="en-GB" dirty="0"/>
            </a:br>
            <a:r>
              <a:rPr lang="en-GB" dirty="0"/>
              <a:t>directly into placeholder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116A93B7-9D8E-1463-D573-F9BA672B2E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91012" y="1627890"/>
            <a:ext cx="3614738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24538C-CC8E-872A-8669-26006E1AE75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290458" y="2384425"/>
            <a:ext cx="3614738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757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Text, 1x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CAFDE80-0820-029A-0F88-67DC7AA6D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8990" y="270384"/>
            <a:ext cx="948033" cy="234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E16BC2-3F17-9E3D-75BE-7FAE68292DC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13714" y="0"/>
            <a:ext cx="4078286" cy="6857999"/>
          </a:xfrm>
          <a:custGeom>
            <a:avLst/>
            <a:gdLst>
              <a:gd name="connsiteX0" fmla="*/ 3555796 w 4078286"/>
              <a:gd name="connsiteY0" fmla="*/ 275549 h 6857999"/>
              <a:gd name="connsiteX1" fmla="*/ 3486573 w 4078286"/>
              <a:gd name="connsiteY1" fmla="*/ 276802 h 6857999"/>
              <a:gd name="connsiteX2" fmla="*/ 2883468 w 4078286"/>
              <a:gd name="connsiteY2" fmla="*/ 300083 h 6857999"/>
              <a:gd name="connsiteX3" fmla="*/ 3018052 w 4078286"/>
              <a:gd name="connsiteY3" fmla="*/ 333610 h 6857999"/>
              <a:gd name="connsiteX4" fmla="*/ 3421265 w 4078286"/>
              <a:gd name="connsiteY4" fmla="*/ 357576 h 6857999"/>
              <a:gd name="connsiteX5" fmla="*/ 3582722 w 4078286"/>
              <a:gd name="connsiteY5" fmla="*/ 356095 h 6857999"/>
              <a:gd name="connsiteX6" fmla="*/ 3661183 w 4078286"/>
              <a:gd name="connsiteY6" fmla="*/ 355501 h 6857999"/>
              <a:gd name="connsiteX7" fmla="*/ 3713777 w 4078286"/>
              <a:gd name="connsiteY7" fmla="*/ 358143 h 6857999"/>
              <a:gd name="connsiteX8" fmla="*/ 3715531 w 4078286"/>
              <a:gd name="connsiteY8" fmla="*/ 358746 h 6857999"/>
              <a:gd name="connsiteX9" fmla="*/ 3693005 w 4078286"/>
              <a:gd name="connsiteY9" fmla="*/ 375983 h 6857999"/>
              <a:gd name="connsiteX10" fmla="*/ 3609659 w 4078286"/>
              <a:gd name="connsiteY10" fmla="*/ 414694 h 6857999"/>
              <a:gd name="connsiteX11" fmla="*/ 3535959 w 4078286"/>
              <a:gd name="connsiteY11" fmla="*/ 440104 h 6857999"/>
              <a:gd name="connsiteX12" fmla="*/ 3466053 w 4078286"/>
              <a:gd name="connsiteY12" fmla="*/ 461767 h 6857999"/>
              <a:gd name="connsiteX13" fmla="*/ 3630645 w 4078286"/>
              <a:gd name="connsiteY13" fmla="*/ 499289 h 6857999"/>
              <a:gd name="connsiteX14" fmla="*/ 3712562 w 4078286"/>
              <a:gd name="connsiteY14" fmla="*/ 462635 h 6857999"/>
              <a:gd name="connsiteX15" fmla="*/ 3762706 w 4078286"/>
              <a:gd name="connsiteY15" fmla="*/ 430616 h 6857999"/>
              <a:gd name="connsiteX16" fmla="*/ 3777614 w 4078286"/>
              <a:gd name="connsiteY16" fmla="*/ 405800 h 6857999"/>
              <a:gd name="connsiteX17" fmla="*/ 3778199 w 4078286"/>
              <a:gd name="connsiteY17" fmla="*/ 400307 h 6857999"/>
              <a:gd name="connsiteX18" fmla="*/ 3778159 w 4078286"/>
              <a:gd name="connsiteY18" fmla="*/ 399474 h 6857999"/>
              <a:gd name="connsiteX19" fmla="*/ 3778190 w 4078286"/>
              <a:gd name="connsiteY19" fmla="*/ 399668 h 6857999"/>
              <a:gd name="connsiteX20" fmla="*/ 3778044 w 4078286"/>
              <a:gd name="connsiteY20" fmla="*/ 397127 h 6857999"/>
              <a:gd name="connsiteX21" fmla="*/ 3777997 w 4078286"/>
              <a:gd name="connsiteY21" fmla="*/ 396856 h 6857999"/>
              <a:gd name="connsiteX22" fmla="*/ 3777715 w 4078286"/>
              <a:gd name="connsiteY22" fmla="*/ 394612 h 6857999"/>
              <a:gd name="connsiteX23" fmla="*/ 3777391 w 4078286"/>
              <a:gd name="connsiteY23" fmla="*/ 393345 h 6857999"/>
              <a:gd name="connsiteX24" fmla="*/ 3776545 w 4078286"/>
              <a:gd name="connsiteY24" fmla="*/ 388443 h 6857999"/>
              <a:gd name="connsiteX25" fmla="*/ 3773684 w 4078286"/>
              <a:gd name="connsiteY25" fmla="*/ 380582 h 6857999"/>
              <a:gd name="connsiteX26" fmla="*/ 3768291 w 4078286"/>
              <a:gd name="connsiteY26" fmla="*/ 368855 h 6857999"/>
              <a:gd name="connsiteX27" fmla="*/ 3750230 w 4078286"/>
              <a:gd name="connsiteY27" fmla="*/ 338025 h 6857999"/>
              <a:gd name="connsiteX28" fmla="*/ 3741564 w 4078286"/>
              <a:gd name="connsiteY28" fmla="*/ 325338 h 6857999"/>
              <a:gd name="connsiteX29" fmla="*/ 3736309 w 4078286"/>
              <a:gd name="connsiteY29" fmla="*/ 318994 h 6857999"/>
              <a:gd name="connsiteX30" fmla="*/ 3695414 w 4078286"/>
              <a:gd name="connsiteY30" fmla="*/ 292679 h 6857999"/>
              <a:gd name="connsiteX31" fmla="*/ 3655827 w 4078286"/>
              <a:gd name="connsiteY31" fmla="*/ 281994 h 6857999"/>
              <a:gd name="connsiteX32" fmla="*/ 3607785 w 4078286"/>
              <a:gd name="connsiteY32" fmla="*/ 276729 h 6857999"/>
              <a:gd name="connsiteX33" fmla="*/ 3555796 w 4078286"/>
              <a:gd name="connsiteY33" fmla="*/ 275549 h 6857999"/>
              <a:gd name="connsiteX34" fmla="*/ 0 w 4078286"/>
              <a:gd name="connsiteY34" fmla="*/ 0 h 6857999"/>
              <a:gd name="connsiteX35" fmla="*/ 4078286 w 4078286"/>
              <a:gd name="connsiteY35" fmla="*/ 0 h 6857999"/>
              <a:gd name="connsiteX36" fmla="*/ 4078286 w 4078286"/>
              <a:gd name="connsiteY36" fmla="*/ 6857999 h 6857999"/>
              <a:gd name="connsiteX37" fmla="*/ 0 w 4078286"/>
              <a:gd name="connsiteY3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078286" h="6857999">
                <a:moveTo>
                  <a:pt x="3555796" y="275549"/>
                </a:moveTo>
                <a:cubicBezTo>
                  <a:pt x="3535923" y="275598"/>
                  <a:pt x="3513177" y="276053"/>
                  <a:pt x="3486573" y="276802"/>
                </a:cubicBezTo>
                <a:cubicBezTo>
                  <a:pt x="3405306" y="278959"/>
                  <a:pt x="2959818" y="297441"/>
                  <a:pt x="2883468" y="300083"/>
                </a:cubicBezTo>
                <a:cubicBezTo>
                  <a:pt x="2883468" y="300083"/>
                  <a:pt x="2931492" y="316417"/>
                  <a:pt x="3018052" y="333610"/>
                </a:cubicBezTo>
                <a:cubicBezTo>
                  <a:pt x="3119804" y="354011"/>
                  <a:pt x="3211226" y="358536"/>
                  <a:pt x="3421265" y="357576"/>
                </a:cubicBezTo>
                <a:cubicBezTo>
                  <a:pt x="3441611" y="357576"/>
                  <a:pt x="3519278" y="357402"/>
                  <a:pt x="3582722" y="356095"/>
                </a:cubicBezTo>
                <a:cubicBezTo>
                  <a:pt x="3597008" y="355839"/>
                  <a:pt x="3652582" y="355382"/>
                  <a:pt x="3661183" y="355501"/>
                </a:cubicBezTo>
                <a:cubicBezTo>
                  <a:pt x="3663715" y="355592"/>
                  <a:pt x="3690460" y="355044"/>
                  <a:pt x="3713777" y="358143"/>
                </a:cubicBezTo>
                <a:lnTo>
                  <a:pt x="3715531" y="358746"/>
                </a:lnTo>
                <a:lnTo>
                  <a:pt x="3693005" y="375983"/>
                </a:lnTo>
                <a:cubicBezTo>
                  <a:pt x="3665690" y="393110"/>
                  <a:pt x="3629854" y="407126"/>
                  <a:pt x="3609659" y="414694"/>
                </a:cubicBezTo>
                <a:cubicBezTo>
                  <a:pt x="3572868" y="428514"/>
                  <a:pt x="3556544" y="433404"/>
                  <a:pt x="3535959" y="440104"/>
                </a:cubicBezTo>
                <a:cubicBezTo>
                  <a:pt x="3512660" y="447663"/>
                  <a:pt x="3466053" y="461767"/>
                  <a:pt x="3466053" y="461767"/>
                </a:cubicBezTo>
                <a:cubicBezTo>
                  <a:pt x="3562604" y="490596"/>
                  <a:pt x="3630645" y="499289"/>
                  <a:pt x="3630645" y="499289"/>
                </a:cubicBezTo>
                <a:cubicBezTo>
                  <a:pt x="3630645" y="499289"/>
                  <a:pt x="3662344" y="489490"/>
                  <a:pt x="3712562" y="462635"/>
                </a:cubicBezTo>
                <a:cubicBezTo>
                  <a:pt x="3739755" y="448815"/>
                  <a:pt x="3753136" y="439510"/>
                  <a:pt x="3762706" y="430616"/>
                </a:cubicBezTo>
                <a:cubicBezTo>
                  <a:pt x="3766235" y="427426"/>
                  <a:pt x="3775348" y="417939"/>
                  <a:pt x="3777614" y="405800"/>
                </a:cubicBezTo>
                <a:cubicBezTo>
                  <a:pt x="3777761" y="404913"/>
                  <a:pt x="3778199" y="402592"/>
                  <a:pt x="3778199" y="400307"/>
                </a:cubicBezTo>
                <a:lnTo>
                  <a:pt x="3778159" y="399474"/>
                </a:lnTo>
                <a:lnTo>
                  <a:pt x="3778190" y="399668"/>
                </a:lnTo>
                <a:lnTo>
                  <a:pt x="3778044" y="397127"/>
                </a:lnTo>
                <a:lnTo>
                  <a:pt x="3777997" y="396856"/>
                </a:lnTo>
                <a:lnTo>
                  <a:pt x="3777715" y="394612"/>
                </a:lnTo>
                <a:lnTo>
                  <a:pt x="3777391" y="393345"/>
                </a:lnTo>
                <a:lnTo>
                  <a:pt x="3776545" y="388443"/>
                </a:lnTo>
                <a:cubicBezTo>
                  <a:pt x="3776015" y="386807"/>
                  <a:pt x="3775338" y="384458"/>
                  <a:pt x="3773684" y="380582"/>
                </a:cubicBezTo>
                <a:cubicBezTo>
                  <a:pt x="3771993" y="376679"/>
                  <a:pt x="3770256" y="372694"/>
                  <a:pt x="3768291" y="368855"/>
                </a:cubicBezTo>
                <a:cubicBezTo>
                  <a:pt x="3766472" y="365199"/>
                  <a:pt x="3761244" y="354715"/>
                  <a:pt x="3750230" y="338025"/>
                </a:cubicBezTo>
                <a:cubicBezTo>
                  <a:pt x="3748895" y="335858"/>
                  <a:pt x="3744955" y="330054"/>
                  <a:pt x="3741564" y="325338"/>
                </a:cubicBezTo>
                <a:cubicBezTo>
                  <a:pt x="3738539" y="321279"/>
                  <a:pt x="3736309" y="318994"/>
                  <a:pt x="3736309" y="318994"/>
                </a:cubicBezTo>
                <a:cubicBezTo>
                  <a:pt x="3728768" y="309068"/>
                  <a:pt x="3713512" y="299379"/>
                  <a:pt x="3695414" y="292679"/>
                </a:cubicBezTo>
                <a:cubicBezTo>
                  <a:pt x="3686822" y="289489"/>
                  <a:pt x="3672070" y="284772"/>
                  <a:pt x="3655827" y="281994"/>
                </a:cubicBezTo>
                <a:cubicBezTo>
                  <a:pt x="3637711" y="278913"/>
                  <a:pt x="3623287" y="277597"/>
                  <a:pt x="3607785" y="276729"/>
                </a:cubicBezTo>
                <a:cubicBezTo>
                  <a:pt x="3592671" y="275856"/>
                  <a:pt x="3575670" y="275500"/>
                  <a:pt x="3555796" y="275549"/>
                </a:cubicBezTo>
                <a:close/>
                <a:moveTo>
                  <a:pt x="0" y="0"/>
                </a:moveTo>
                <a:lnTo>
                  <a:pt x="4078286" y="0"/>
                </a:lnTo>
                <a:lnTo>
                  <a:pt x="4078286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720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31E55E4-9C7E-8E28-30EB-A2B131E196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4738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AB5A7D6-B2D2-D33A-BBED-5556FB5F56E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1" y="2384425"/>
            <a:ext cx="3614738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47CD22C-4065-D152-ABCA-1FC64CEC9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3615157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116A93B7-9D8E-1463-D573-F9BA672B2E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91012" y="1627890"/>
            <a:ext cx="3614738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24538C-CC8E-872A-8669-26006E1AE75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290458" y="2384425"/>
            <a:ext cx="3614738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40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, 2x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31E55E4-9C7E-8E28-30EB-A2B131E196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4738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AB5A7D6-B2D2-D33A-BBED-5556FB5F56E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1" y="2384425"/>
            <a:ext cx="3614738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47CD22C-4065-D152-ABCA-1FC64CEC9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3615157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27A4-E4B9-1CDC-4F94-A757327A6A26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7A74D37A-B778-DDA3-2F46-F3EBEB113DFF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D504E7FA-F87E-EEEB-338F-D233AFAE62FD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47F0772D-F123-1D07-8173-B189909F99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84664" y="1672488"/>
            <a:ext cx="3621086" cy="4244191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</a:t>
            </a:r>
            <a:br>
              <a:rPr lang="en-GB" dirty="0"/>
            </a:br>
            <a:r>
              <a:rPr lang="en-GB" dirty="0"/>
              <a:t>directly into placeholder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E77C419-9E44-90C1-BF2B-672E59282B8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106809" y="1672488"/>
            <a:ext cx="3621086" cy="4244191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</a:t>
            </a:r>
            <a:br>
              <a:rPr lang="en-GB" dirty="0"/>
            </a:br>
            <a:r>
              <a:rPr lang="en-GB" dirty="0"/>
              <a:t>directly into placeholder</a:t>
            </a:r>
          </a:p>
        </p:txBody>
      </p:sp>
    </p:spTree>
    <p:extLst>
      <p:ext uri="{BB962C8B-B14F-4D97-AF65-F5344CB8AC3E}">
        <p14:creationId xmlns:p14="http://schemas.microsoft.com/office/powerpoint/2010/main" val="166940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4CEB528-D37C-6EED-8A70-5FFCCCABB6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8990" y="270384"/>
            <a:ext cx="948033" cy="2340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209C82C-9AFF-4BE6-5205-A5356F913B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9737043 w 12192000"/>
              <a:gd name="connsiteY0" fmla="*/ 542797 h 6857999"/>
              <a:gd name="connsiteX1" fmla="*/ 9774144 w 12192000"/>
              <a:gd name="connsiteY1" fmla="*/ 570657 h 6857999"/>
              <a:gd name="connsiteX2" fmla="*/ 9743724 w 12192000"/>
              <a:gd name="connsiteY2" fmla="*/ 600427 h 6857999"/>
              <a:gd name="connsiteX3" fmla="*/ 9723661 w 12192000"/>
              <a:gd name="connsiteY3" fmla="*/ 598727 h 6857999"/>
              <a:gd name="connsiteX4" fmla="*/ 9723661 w 12192000"/>
              <a:gd name="connsiteY4" fmla="*/ 543190 h 6857999"/>
              <a:gd name="connsiteX5" fmla="*/ 9737043 w 12192000"/>
              <a:gd name="connsiteY5" fmla="*/ 542797 h 6857999"/>
              <a:gd name="connsiteX6" fmla="*/ 11157222 w 12192000"/>
              <a:gd name="connsiteY6" fmla="*/ 491720 h 6857999"/>
              <a:gd name="connsiteX7" fmla="*/ 11178492 w 12192000"/>
              <a:gd name="connsiteY7" fmla="*/ 550219 h 6857999"/>
              <a:gd name="connsiteX8" fmla="*/ 11155202 w 12192000"/>
              <a:gd name="connsiteY8" fmla="*/ 551142 h 6857999"/>
              <a:gd name="connsiteX9" fmla="*/ 11134444 w 12192000"/>
              <a:gd name="connsiteY9" fmla="*/ 550219 h 6857999"/>
              <a:gd name="connsiteX10" fmla="*/ 10629178 w 12192000"/>
              <a:gd name="connsiteY10" fmla="*/ 491720 h 6857999"/>
              <a:gd name="connsiteX11" fmla="*/ 10650430 w 12192000"/>
              <a:gd name="connsiteY11" fmla="*/ 550219 h 6857999"/>
              <a:gd name="connsiteX12" fmla="*/ 10627103 w 12192000"/>
              <a:gd name="connsiteY12" fmla="*/ 551142 h 6857999"/>
              <a:gd name="connsiteX13" fmla="*/ 10606391 w 12192000"/>
              <a:gd name="connsiteY13" fmla="*/ 550219 h 6857999"/>
              <a:gd name="connsiteX14" fmla="*/ 9867843 w 12192000"/>
              <a:gd name="connsiteY14" fmla="*/ 476063 h 6857999"/>
              <a:gd name="connsiteX15" fmla="*/ 9896681 w 12192000"/>
              <a:gd name="connsiteY15" fmla="*/ 501546 h 6857999"/>
              <a:gd name="connsiteX16" fmla="*/ 9867258 w 12192000"/>
              <a:gd name="connsiteY16" fmla="*/ 529269 h 6857999"/>
              <a:gd name="connsiteX17" fmla="*/ 9860137 w 12192000"/>
              <a:gd name="connsiteY17" fmla="*/ 528839 h 6857999"/>
              <a:gd name="connsiteX18" fmla="*/ 9860137 w 12192000"/>
              <a:gd name="connsiteY18" fmla="*/ 476876 h 6857999"/>
              <a:gd name="connsiteX19" fmla="*/ 9867843 w 12192000"/>
              <a:gd name="connsiteY19" fmla="*/ 476063 h 6857999"/>
              <a:gd name="connsiteX20" fmla="*/ 9733295 w 12192000"/>
              <a:gd name="connsiteY20" fmla="*/ 476063 h 6857999"/>
              <a:gd name="connsiteX21" fmla="*/ 9765040 w 12192000"/>
              <a:gd name="connsiteY21" fmla="*/ 502816 h 6857999"/>
              <a:gd name="connsiteX22" fmla="*/ 9729612 w 12192000"/>
              <a:gd name="connsiteY22" fmla="*/ 529260 h 6857999"/>
              <a:gd name="connsiteX23" fmla="*/ 9723661 w 12192000"/>
              <a:gd name="connsiteY23" fmla="*/ 529260 h 6857999"/>
              <a:gd name="connsiteX24" fmla="*/ 9723661 w 12192000"/>
              <a:gd name="connsiteY24" fmla="*/ 476666 h 6857999"/>
              <a:gd name="connsiteX25" fmla="*/ 9733295 w 12192000"/>
              <a:gd name="connsiteY25" fmla="*/ 476063 h 6857999"/>
              <a:gd name="connsiteX26" fmla="*/ 10835624 w 12192000"/>
              <a:gd name="connsiteY26" fmla="*/ 476062 h 6857999"/>
              <a:gd name="connsiteX27" fmla="*/ 10864536 w 12192000"/>
              <a:gd name="connsiteY27" fmla="*/ 501546 h 6857999"/>
              <a:gd name="connsiteX28" fmla="*/ 10835103 w 12192000"/>
              <a:gd name="connsiteY28" fmla="*/ 529269 h 6857999"/>
              <a:gd name="connsiteX29" fmla="*/ 10828138 w 12192000"/>
              <a:gd name="connsiteY29" fmla="*/ 528839 h 6857999"/>
              <a:gd name="connsiteX30" fmla="*/ 10828138 w 12192000"/>
              <a:gd name="connsiteY30" fmla="*/ 476876 h 6857999"/>
              <a:gd name="connsiteX31" fmla="*/ 10835624 w 12192000"/>
              <a:gd name="connsiteY31" fmla="*/ 476062 h 6857999"/>
              <a:gd name="connsiteX32" fmla="*/ 10906106 w 12192000"/>
              <a:gd name="connsiteY32" fmla="*/ 463119 h 6857999"/>
              <a:gd name="connsiteX33" fmla="*/ 10917623 w 12192000"/>
              <a:gd name="connsiteY33" fmla="*/ 477452 h 6857999"/>
              <a:gd name="connsiteX34" fmla="*/ 10968728 w 12192000"/>
              <a:gd name="connsiteY34" fmla="*/ 613379 h 6857999"/>
              <a:gd name="connsiteX35" fmla="*/ 10982877 w 12192000"/>
              <a:gd name="connsiteY35" fmla="*/ 613379 h 6857999"/>
              <a:gd name="connsiteX36" fmla="*/ 11012602 w 12192000"/>
              <a:gd name="connsiteY36" fmla="*/ 529260 h 6857999"/>
              <a:gd name="connsiteX37" fmla="*/ 11033241 w 12192000"/>
              <a:gd name="connsiteY37" fmla="*/ 581397 h 6857999"/>
              <a:gd name="connsiteX38" fmla="*/ 11047418 w 12192000"/>
              <a:gd name="connsiteY38" fmla="*/ 610610 h 6857999"/>
              <a:gd name="connsiteX39" fmla="*/ 11056969 w 12192000"/>
              <a:gd name="connsiteY39" fmla="*/ 613379 h 6857999"/>
              <a:gd name="connsiteX40" fmla="*/ 11102635 w 12192000"/>
              <a:gd name="connsiteY40" fmla="*/ 477790 h 6857999"/>
              <a:gd name="connsiteX41" fmla="*/ 11113878 w 12192000"/>
              <a:gd name="connsiteY41" fmla="*/ 463119 h 6857999"/>
              <a:gd name="connsiteX42" fmla="*/ 11084464 w 12192000"/>
              <a:gd name="connsiteY42" fmla="*/ 463119 h 6857999"/>
              <a:gd name="connsiteX43" fmla="*/ 11087115 w 12192000"/>
              <a:gd name="connsiteY43" fmla="*/ 467580 h 6857999"/>
              <a:gd name="connsiteX44" fmla="*/ 11085954 w 12192000"/>
              <a:gd name="connsiteY44" fmla="*/ 472388 h 6857999"/>
              <a:gd name="connsiteX45" fmla="*/ 11056394 w 12192000"/>
              <a:gd name="connsiteY45" fmla="*/ 560895 h 6857999"/>
              <a:gd name="connsiteX46" fmla="*/ 11017364 w 12192000"/>
              <a:gd name="connsiteY46" fmla="*/ 463119 h 6857999"/>
              <a:gd name="connsiteX47" fmla="*/ 10981926 w 12192000"/>
              <a:gd name="connsiteY47" fmla="*/ 564542 h 6857999"/>
              <a:gd name="connsiteX48" fmla="*/ 10948646 w 12192000"/>
              <a:gd name="connsiteY48" fmla="*/ 474618 h 6857999"/>
              <a:gd name="connsiteX49" fmla="*/ 10947357 w 12192000"/>
              <a:gd name="connsiteY49" fmla="*/ 469390 h 6857999"/>
              <a:gd name="connsiteX50" fmla="*/ 10950520 w 12192000"/>
              <a:gd name="connsiteY50" fmla="*/ 463119 h 6857999"/>
              <a:gd name="connsiteX51" fmla="*/ 10790014 w 12192000"/>
              <a:gd name="connsiteY51" fmla="*/ 463119 h 6857999"/>
              <a:gd name="connsiteX52" fmla="*/ 10797116 w 12192000"/>
              <a:gd name="connsiteY52" fmla="*/ 476665 h 6857999"/>
              <a:gd name="connsiteX53" fmla="*/ 10797116 w 12192000"/>
              <a:gd name="connsiteY53" fmla="*/ 599998 h 6857999"/>
              <a:gd name="connsiteX54" fmla="*/ 10790014 w 12192000"/>
              <a:gd name="connsiteY54" fmla="*/ 613379 h 6857999"/>
              <a:gd name="connsiteX55" fmla="*/ 10835103 w 12192000"/>
              <a:gd name="connsiteY55" fmla="*/ 613379 h 6857999"/>
              <a:gd name="connsiteX56" fmla="*/ 10828138 w 12192000"/>
              <a:gd name="connsiteY56" fmla="*/ 599998 h 6857999"/>
              <a:gd name="connsiteX57" fmla="*/ 10828138 w 12192000"/>
              <a:gd name="connsiteY57" fmla="*/ 542577 h 6857999"/>
              <a:gd name="connsiteX58" fmla="*/ 10867607 w 12192000"/>
              <a:gd name="connsiteY58" fmla="*/ 577741 h 6857999"/>
              <a:gd name="connsiteX59" fmla="*/ 10897560 w 12192000"/>
              <a:gd name="connsiteY59" fmla="*/ 612849 h 6857999"/>
              <a:gd name="connsiteX60" fmla="*/ 10915165 w 12192000"/>
              <a:gd name="connsiteY60" fmla="*/ 614266 h 6857999"/>
              <a:gd name="connsiteX61" fmla="*/ 10943856 w 12192000"/>
              <a:gd name="connsiteY61" fmla="*/ 610399 h 6857999"/>
              <a:gd name="connsiteX62" fmla="*/ 10859719 w 12192000"/>
              <a:gd name="connsiteY62" fmla="*/ 536636 h 6857999"/>
              <a:gd name="connsiteX63" fmla="*/ 10897569 w 12192000"/>
              <a:gd name="connsiteY63" fmla="*/ 500595 h 6857999"/>
              <a:gd name="connsiteX64" fmla="*/ 10844463 w 12192000"/>
              <a:gd name="connsiteY64" fmla="*/ 463119 h 6857999"/>
              <a:gd name="connsiteX65" fmla="*/ 10719157 w 12192000"/>
              <a:gd name="connsiteY65" fmla="*/ 463119 h 6857999"/>
              <a:gd name="connsiteX66" fmla="*/ 10726743 w 12192000"/>
              <a:gd name="connsiteY66" fmla="*/ 476665 h 6857999"/>
              <a:gd name="connsiteX67" fmla="*/ 10726743 w 12192000"/>
              <a:gd name="connsiteY67" fmla="*/ 599998 h 6857999"/>
              <a:gd name="connsiteX68" fmla="*/ 10719157 w 12192000"/>
              <a:gd name="connsiteY68" fmla="*/ 613379 h 6857999"/>
              <a:gd name="connsiteX69" fmla="*/ 10765371 w 12192000"/>
              <a:gd name="connsiteY69" fmla="*/ 613379 h 6857999"/>
              <a:gd name="connsiteX70" fmla="*/ 10757775 w 12192000"/>
              <a:gd name="connsiteY70" fmla="*/ 599998 h 6857999"/>
              <a:gd name="connsiteX71" fmla="*/ 10757775 w 12192000"/>
              <a:gd name="connsiteY71" fmla="*/ 476665 h 6857999"/>
              <a:gd name="connsiteX72" fmla="*/ 10765371 w 12192000"/>
              <a:gd name="connsiteY72" fmla="*/ 463119 h 6857999"/>
              <a:gd name="connsiteX73" fmla="*/ 10363639 w 12192000"/>
              <a:gd name="connsiteY73" fmla="*/ 463119 h 6857999"/>
              <a:gd name="connsiteX74" fmla="*/ 10370458 w 12192000"/>
              <a:gd name="connsiteY74" fmla="*/ 476666 h 6857999"/>
              <a:gd name="connsiteX75" fmla="*/ 10370458 w 12192000"/>
              <a:gd name="connsiteY75" fmla="*/ 599998 h 6857999"/>
              <a:gd name="connsiteX76" fmla="*/ 10363639 w 12192000"/>
              <a:gd name="connsiteY76" fmla="*/ 613379 h 6857999"/>
              <a:gd name="connsiteX77" fmla="*/ 10408162 w 12192000"/>
              <a:gd name="connsiteY77" fmla="*/ 613379 h 6857999"/>
              <a:gd name="connsiteX78" fmla="*/ 10401453 w 12192000"/>
              <a:gd name="connsiteY78" fmla="*/ 599998 h 6857999"/>
              <a:gd name="connsiteX79" fmla="*/ 10401453 w 12192000"/>
              <a:gd name="connsiteY79" fmla="*/ 544086 h 6857999"/>
              <a:gd name="connsiteX80" fmla="*/ 10433819 w 12192000"/>
              <a:gd name="connsiteY80" fmla="*/ 542788 h 6857999"/>
              <a:gd name="connsiteX81" fmla="*/ 10465701 w 12192000"/>
              <a:gd name="connsiteY81" fmla="*/ 544086 h 6857999"/>
              <a:gd name="connsiteX82" fmla="*/ 10465701 w 12192000"/>
              <a:gd name="connsiteY82" fmla="*/ 599998 h 6857999"/>
              <a:gd name="connsiteX83" fmla="*/ 10458946 w 12192000"/>
              <a:gd name="connsiteY83" fmla="*/ 613379 h 6857999"/>
              <a:gd name="connsiteX84" fmla="*/ 10503406 w 12192000"/>
              <a:gd name="connsiteY84" fmla="*/ 613379 h 6857999"/>
              <a:gd name="connsiteX85" fmla="*/ 10496779 w 12192000"/>
              <a:gd name="connsiteY85" fmla="*/ 599998 h 6857999"/>
              <a:gd name="connsiteX86" fmla="*/ 10496779 w 12192000"/>
              <a:gd name="connsiteY86" fmla="*/ 476666 h 6857999"/>
              <a:gd name="connsiteX87" fmla="*/ 10503406 w 12192000"/>
              <a:gd name="connsiteY87" fmla="*/ 463119 h 6857999"/>
              <a:gd name="connsiteX88" fmla="*/ 10458946 w 12192000"/>
              <a:gd name="connsiteY88" fmla="*/ 463119 h 6857999"/>
              <a:gd name="connsiteX89" fmla="*/ 10465701 w 12192000"/>
              <a:gd name="connsiteY89" fmla="*/ 476666 h 6857999"/>
              <a:gd name="connsiteX90" fmla="*/ 10465701 w 12192000"/>
              <a:gd name="connsiteY90" fmla="*/ 527185 h 6857999"/>
              <a:gd name="connsiteX91" fmla="*/ 10433819 w 12192000"/>
              <a:gd name="connsiteY91" fmla="*/ 528474 h 6857999"/>
              <a:gd name="connsiteX92" fmla="*/ 10401453 w 12192000"/>
              <a:gd name="connsiteY92" fmla="*/ 527185 h 6857999"/>
              <a:gd name="connsiteX93" fmla="*/ 10401453 w 12192000"/>
              <a:gd name="connsiteY93" fmla="*/ 476666 h 6857999"/>
              <a:gd name="connsiteX94" fmla="*/ 10408162 w 12192000"/>
              <a:gd name="connsiteY94" fmla="*/ 463119 h 6857999"/>
              <a:gd name="connsiteX95" fmla="*/ 10178252 w 12192000"/>
              <a:gd name="connsiteY95" fmla="*/ 463119 h 6857999"/>
              <a:gd name="connsiteX96" fmla="*/ 10185821 w 12192000"/>
              <a:gd name="connsiteY96" fmla="*/ 476666 h 6857999"/>
              <a:gd name="connsiteX97" fmla="*/ 10185821 w 12192000"/>
              <a:gd name="connsiteY97" fmla="*/ 599998 h 6857999"/>
              <a:gd name="connsiteX98" fmla="*/ 10178252 w 12192000"/>
              <a:gd name="connsiteY98" fmla="*/ 613379 h 6857999"/>
              <a:gd name="connsiteX99" fmla="*/ 10224494 w 12192000"/>
              <a:gd name="connsiteY99" fmla="*/ 613379 h 6857999"/>
              <a:gd name="connsiteX100" fmla="*/ 10216798 w 12192000"/>
              <a:gd name="connsiteY100" fmla="*/ 599998 h 6857999"/>
              <a:gd name="connsiteX101" fmla="*/ 10216798 w 12192000"/>
              <a:gd name="connsiteY101" fmla="*/ 476666 h 6857999"/>
              <a:gd name="connsiteX102" fmla="*/ 10224494 w 12192000"/>
              <a:gd name="connsiteY102" fmla="*/ 463119 h 6857999"/>
              <a:gd name="connsiteX103" fmla="*/ 9974439 w 12192000"/>
              <a:gd name="connsiteY103" fmla="*/ 463119 h 6857999"/>
              <a:gd name="connsiteX104" fmla="*/ 9982071 w 12192000"/>
              <a:gd name="connsiteY104" fmla="*/ 476666 h 6857999"/>
              <a:gd name="connsiteX105" fmla="*/ 9982071 w 12192000"/>
              <a:gd name="connsiteY105" fmla="*/ 599998 h 6857999"/>
              <a:gd name="connsiteX106" fmla="*/ 9974439 w 12192000"/>
              <a:gd name="connsiteY106" fmla="*/ 613379 h 6857999"/>
              <a:gd name="connsiteX107" fmla="*/ 10020680 w 12192000"/>
              <a:gd name="connsiteY107" fmla="*/ 613379 h 6857999"/>
              <a:gd name="connsiteX108" fmla="*/ 10013094 w 12192000"/>
              <a:gd name="connsiteY108" fmla="*/ 599998 h 6857999"/>
              <a:gd name="connsiteX109" fmla="*/ 10013094 w 12192000"/>
              <a:gd name="connsiteY109" fmla="*/ 476666 h 6857999"/>
              <a:gd name="connsiteX110" fmla="*/ 10020680 w 12192000"/>
              <a:gd name="connsiteY110" fmla="*/ 463119 h 6857999"/>
              <a:gd name="connsiteX111" fmla="*/ 9822140 w 12192000"/>
              <a:gd name="connsiteY111" fmla="*/ 463119 h 6857999"/>
              <a:gd name="connsiteX112" fmla="*/ 9829142 w 12192000"/>
              <a:gd name="connsiteY112" fmla="*/ 476666 h 6857999"/>
              <a:gd name="connsiteX113" fmla="*/ 9829142 w 12192000"/>
              <a:gd name="connsiteY113" fmla="*/ 599998 h 6857999"/>
              <a:gd name="connsiteX114" fmla="*/ 9822140 w 12192000"/>
              <a:gd name="connsiteY114" fmla="*/ 613379 h 6857999"/>
              <a:gd name="connsiteX115" fmla="*/ 9867267 w 12192000"/>
              <a:gd name="connsiteY115" fmla="*/ 613379 h 6857999"/>
              <a:gd name="connsiteX116" fmla="*/ 9860146 w 12192000"/>
              <a:gd name="connsiteY116" fmla="*/ 599998 h 6857999"/>
              <a:gd name="connsiteX117" fmla="*/ 9860146 w 12192000"/>
              <a:gd name="connsiteY117" fmla="*/ 542577 h 6857999"/>
              <a:gd name="connsiteX118" fmla="*/ 9896032 w 12192000"/>
              <a:gd name="connsiteY118" fmla="*/ 577741 h 6857999"/>
              <a:gd name="connsiteX119" fmla="*/ 9925994 w 12192000"/>
              <a:gd name="connsiteY119" fmla="*/ 612849 h 6857999"/>
              <a:gd name="connsiteX120" fmla="*/ 9943608 w 12192000"/>
              <a:gd name="connsiteY120" fmla="*/ 614266 h 6857999"/>
              <a:gd name="connsiteX121" fmla="*/ 9972172 w 12192000"/>
              <a:gd name="connsiteY121" fmla="*/ 610399 h 6857999"/>
              <a:gd name="connsiteX122" fmla="*/ 9887988 w 12192000"/>
              <a:gd name="connsiteY122" fmla="*/ 536636 h 6857999"/>
              <a:gd name="connsiteX123" fmla="*/ 9929687 w 12192000"/>
              <a:gd name="connsiteY123" fmla="*/ 500595 h 6857999"/>
              <a:gd name="connsiteX124" fmla="*/ 9876471 w 12192000"/>
              <a:gd name="connsiteY124" fmla="*/ 463119 h 6857999"/>
              <a:gd name="connsiteX125" fmla="*/ 9685710 w 12192000"/>
              <a:gd name="connsiteY125" fmla="*/ 463119 h 6857999"/>
              <a:gd name="connsiteX126" fmla="*/ 9692721 w 12192000"/>
              <a:gd name="connsiteY126" fmla="*/ 476666 h 6857999"/>
              <a:gd name="connsiteX127" fmla="*/ 9692721 w 12192000"/>
              <a:gd name="connsiteY127" fmla="*/ 599998 h 6857999"/>
              <a:gd name="connsiteX128" fmla="*/ 9685710 w 12192000"/>
              <a:gd name="connsiteY128" fmla="*/ 613379 h 6857999"/>
              <a:gd name="connsiteX129" fmla="*/ 9685710 w 12192000"/>
              <a:gd name="connsiteY129" fmla="*/ 613388 h 6857999"/>
              <a:gd name="connsiteX130" fmla="*/ 9749501 w 12192000"/>
              <a:gd name="connsiteY130" fmla="*/ 613388 h 6857999"/>
              <a:gd name="connsiteX131" fmla="*/ 9809709 w 12192000"/>
              <a:gd name="connsiteY131" fmla="*/ 571086 h 6857999"/>
              <a:gd name="connsiteX132" fmla="*/ 9767691 w 12192000"/>
              <a:gd name="connsiteY132" fmla="*/ 534643 h 6857999"/>
              <a:gd name="connsiteX133" fmla="*/ 9796282 w 12192000"/>
              <a:gd name="connsiteY133" fmla="*/ 503612 h 6857999"/>
              <a:gd name="connsiteX134" fmla="*/ 9744492 w 12192000"/>
              <a:gd name="connsiteY134" fmla="*/ 463119 h 6857999"/>
              <a:gd name="connsiteX135" fmla="*/ 11139764 w 12192000"/>
              <a:gd name="connsiteY135" fmla="*/ 463110 h 6857999"/>
              <a:gd name="connsiteX136" fmla="*/ 11145367 w 12192000"/>
              <a:gd name="connsiteY136" fmla="*/ 471666 h 6857999"/>
              <a:gd name="connsiteX137" fmla="*/ 11145083 w 12192000"/>
              <a:gd name="connsiteY137" fmla="*/ 473512 h 6857999"/>
              <a:gd name="connsiteX138" fmla="*/ 11095204 w 12192000"/>
              <a:gd name="connsiteY138" fmla="*/ 601807 h 6857999"/>
              <a:gd name="connsiteX139" fmla="*/ 11085003 w 12192000"/>
              <a:gd name="connsiteY139" fmla="*/ 613379 h 6857999"/>
              <a:gd name="connsiteX140" fmla="*/ 11115258 w 12192000"/>
              <a:gd name="connsiteY140" fmla="*/ 613379 h 6857999"/>
              <a:gd name="connsiteX141" fmla="*/ 11111812 w 12192000"/>
              <a:gd name="connsiteY141" fmla="*/ 609275 h 6857999"/>
              <a:gd name="connsiteX142" fmla="*/ 11114225 w 12192000"/>
              <a:gd name="connsiteY142" fmla="*/ 602228 h 6857999"/>
              <a:gd name="connsiteX143" fmla="*/ 11128649 w 12192000"/>
              <a:gd name="connsiteY143" fmla="*/ 565465 h 6857999"/>
              <a:gd name="connsiteX144" fmla="*/ 11155604 w 12192000"/>
              <a:gd name="connsiteY144" fmla="*/ 564322 h 6857999"/>
              <a:gd name="connsiteX145" fmla="*/ 11184058 w 12192000"/>
              <a:gd name="connsiteY145" fmla="*/ 565465 h 6857999"/>
              <a:gd name="connsiteX146" fmla="*/ 11197806 w 12192000"/>
              <a:gd name="connsiteY146" fmla="*/ 602959 h 6857999"/>
              <a:gd name="connsiteX147" fmla="*/ 11199168 w 12192000"/>
              <a:gd name="connsiteY147" fmla="*/ 608151 h 6857999"/>
              <a:gd name="connsiteX148" fmla="*/ 11196440 w 12192000"/>
              <a:gd name="connsiteY148" fmla="*/ 613370 h 6857999"/>
              <a:gd name="connsiteX149" fmla="*/ 11196435 w 12192000"/>
              <a:gd name="connsiteY149" fmla="*/ 613370 h 6857999"/>
              <a:gd name="connsiteX150" fmla="*/ 11196435 w 12192000"/>
              <a:gd name="connsiteY150" fmla="*/ 613379 h 6857999"/>
              <a:gd name="connsiteX151" fmla="*/ 11196440 w 12192000"/>
              <a:gd name="connsiteY151" fmla="*/ 613370 h 6857999"/>
              <a:gd name="connsiteX152" fmla="*/ 11239559 w 12192000"/>
              <a:gd name="connsiteY152" fmla="*/ 613370 h 6857999"/>
              <a:gd name="connsiteX153" fmla="*/ 11229331 w 12192000"/>
              <a:gd name="connsiteY153" fmla="*/ 601679 h 6857999"/>
              <a:gd name="connsiteX154" fmla="*/ 11178793 w 12192000"/>
              <a:gd name="connsiteY154" fmla="*/ 463110 h 6857999"/>
              <a:gd name="connsiteX155" fmla="*/ 10611738 w 12192000"/>
              <a:gd name="connsiteY155" fmla="*/ 463110 h 6857999"/>
              <a:gd name="connsiteX156" fmla="*/ 10617250 w 12192000"/>
              <a:gd name="connsiteY156" fmla="*/ 471666 h 6857999"/>
              <a:gd name="connsiteX157" fmla="*/ 10616939 w 12192000"/>
              <a:gd name="connsiteY157" fmla="*/ 473512 h 6857999"/>
              <a:gd name="connsiteX158" fmla="*/ 10567233 w 12192000"/>
              <a:gd name="connsiteY158" fmla="*/ 601807 h 6857999"/>
              <a:gd name="connsiteX159" fmla="*/ 10556996 w 12192000"/>
              <a:gd name="connsiteY159" fmla="*/ 613379 h 6857999"/>
              <a:gd name="connsiteX160" fmla="*/ 10587242 w 12192000"/>
              <a:gd name="connsiteY160" fmla="*/ 613379 h 6857999"/>
              <a:gd name="connsiteX161" fmla="*/ 10583695 w 12192000"/>
              <a:gd name="connsiteY161" fmla="*/ 609275 h 6857999"/>
              <a:gd name="connsiteX162" fmla="*/ 10586090 w 12192000"/>
              <a:gd name="connsiteY162" fmla="*/ 602228 h 6857999"/>
              <a:gd name="connsiteX163" fmla="*/ 10600578 w 12192000"/>
              <a:gd name="connsiteY163" fmla="*/ 565465 h 6857999"/>
              <a:gd name="connsiteX164" fmla="*/ 10627560 w 12192000"/>
              <a:gd name="connsiteY164" fmla="*/ 564322 h 6857999"/>
              <a:gd name="connsiteX165" fmla="*/ 10655951 w 12192000"/>
              <a:gd name="connsiteY165" fmla="*/ 565465 h 6857999"/>
              <a:gd name="connsiteX166" fmla="*/ 10669734 w 12192000"/>
              <a:gd name="connsiteY166" fmla="*/ 602959 h 6857999"/>
              <a:gd name="connsiteX167" fmla="*/ 10671169 w 12192000"/>
              <a:gd name="connsiteY167" fmla="*/ 608151 h 6857999"/>
              <a:gd name="connsiteX168" fmla="*/ 10668441 w 12192000"/>
              <a:gd name="connsiteY168" fmla="*/ 613370 h 6857999"/>
              <a:gd name="connsiteX169" fmla="*/ 10668436 w 12192000"/>
              <a:gd name="connsiteY169" fmla="*/ 613370 h 6857999"/>
              <a:gd name="connsiteX170" fmla="*/ 10668436 w 12192000"/>
              <a:gd name="connsiteY170" fmla="*/ 613379 h 6857999"/>
              <a:gd name="connsiteX171" fmla="*/ 10668441 w 12192000"/>
              <a:gd name="connsiteY171" fmla="*/ 613370 h 6857999"/>
              <a:gd name="connsiteX172" fmla="*/ 10711460 w 12192000"/>
              <a:gd name="connsiteY172" fmla="*/ 613370 h 6857999"/>
              <a:gd name="connsiteX173" fmla="*/ 10701287 w 12192000"/>
              <a:gd name="connsiteY173" fmla="*/ 601679 h 6857999"/>
              <a:gd name="connsiteX174" fmla="*/ 10650731 w 12192000"/>
              <a:gd name="connsiteY174" fmla="*/ 463110 h 6857999"/>
              <a:gd name="connsiteX175" fmla="*/ 11229322 w 12192000"/>
              <a:gd name="connsiteY175" fmla="*/ 461209 h 6857999"/>
              <a:gd name="connsiteX176" fmla="*/ 11203308 w 12192000"/>
              <a:gd name="connsiteY176" fmla="*/ 465313 h 6857999"/>
              <a:gd name="connsiteX177" fmla="*/ 11234715 w 12192000"/>
              <a:gd name="connsiteY177" fmla="*/ 491546 h 6857999"/>
              <a:gd name="connsiteX178" fmla="*/ 11265655 w 12192000"/>
              <a:gd name="connsiteY178" fmla="*/ 541115 h 6857999"/>
              <a:gd name="connsiteX179" fmla="*/ 11265655 w 12192000"/>
              <a:gd name="connsiteY179" fmla="*/ 599998 h 6857999"/>
              <a:gd name="connsiteX180" fmla="*/ 11259047 w 12192000"/>
              <a:gd name="connsiteY180" fmla="*/ 613379 h 6857999"/>
              <a:gd name="connsiteX181" fmla="*/ 11303332 w 12192000"/>
              <a:gd name="connsiteY181" fmla="*/ 613379 h 6857999"/>
              <a:gd name="connsiteX182" fmla="*/ 11296623 w 12192000"/>
              <a:gd name="connsiteY182" fmla="*/ 599998 h 6857999"/>
              <a:gd name="connsiteX183" fmla="*/ 11296623 w 12192000"/>
              <a:gd name="connsiteY183" fmla="*/ 541307 h 6857999"/>
              <a:gd name="connsiteX184" fmla="*/ 11332216 w 12192000"/>
              <a:gd name="connsiteY184" fmla="*/ 478896 h 6857999"/>
              <a:gd name="connsiteX185" fmla="*/ 11347087 w 12192000"/>
              <a:gd name="connsiteY185" fmla="*/ 463119 h 6857999"/>
              <a:gd name="connsiteX186" fmla="*/ 11315187 w 12192000"/>
              <a:gd name="connsiteY186" fmla="*/ 463119 h 6857999"/>
              <a:gd name="connsiteX187" fmla="*/ 11318313 w 12192000"/>
              <a:gd name="connsiteY187" fmla="*/ 468137 h 6857999"/>
              <a:gd name="connsiteX188" fmla="*/ 11313706 w 12192000"/>
              <a:gd name="connsiteY188" fmla="*/ 478009 h 6857999"/>
              <a:gd name="connsiteX189" fmla="*/ 11288634 w 12192000"/>
              <a:gd name="connsiteY189" fmla="*/ 521874 h 6857999"/>
              <a:gd name="connsiteX190" fmla="*/ 11260006 w 12192000"/>
              <a:gd name="connsiteY190" fmla="*/ 476501 h 6857999"/>
              <a:gd name="connsiteX191" fmla="*/ 11229322 w 12192000"/>
              <a:gd name="connsiteY191" fmla="*/ 461209 h 6857999"/>
              <a:gd name="connsiteX192" fmla="*/ 11398603 w 12192000"/>
              <a:gd name="connsiteY192" fmla="*/ 461081 h 6857999"/>
              <a:gd name="connsiteX193" fmla="*/ 11348111 w 12192000"/>
              <a:gd name="connsiteY193" fmla="*/ 498621 h 6857999"/>
              <a:gd name="connsiteX194" fmla="*/ 11415531 w 12192000"/>
              <a:gd name="connsiteY194" fmla="*/ 579386 h 6857999"/>
              <a:gd name="connsiteX195" fmla="*/ 11389325 w 12192000"/>
              <a:gd name="connsiteY195" fmla="*/ 602219 h 6857999"/>
              <a:gd name="connsiteX196" fmla="*/ 11346173 w 12192000"/>
              <a:gd name="connsiteY196" fmla="*/ 571251 h 6857999"/>
              <a:gd name="connsiteX197" fmla="*/ 11344656 w 12192000"/>
              <a:gd name="connsiteY197" fmla="*/ 589587 h 6857999"/>
              <a:gd name="connsiteX198" fmla="*/ 11345835 w 12192000"/>
              <a:gd name="connsiteY198" fmla="*/ 605016 h 6857999"/>
              <a:gd name="connsiteX199" fmla="*/ 11392305 w 12192000"/>
              <a:gd name="connsiteY199" fmla="*/ 616158 h 6857999"/>
              <a:gd name="connsiteX200" fmla="*/ 11447450 w 12192000"/>
              <a:gd name="connsiteY200" fmla="*/ 571744 h 6857999"/>
              <a:gd name="connsiteX201" fmla="*/ 11378896 w 12192000"/>
              <a:gd name="connsiteY201" fmla="*/ 491546 h 6857999"/>
              <a:gd name="connsiteX202" fmla="*/ 11401171 w 12192000"/>
              <a:gd name="connsiteY202" fmla="*/ 473686 h 6857999"/>
              <a:gd name="connsiteX203" fmla="*/ 11435759 w 12192000"/>
              <a:gd name="connsiteY203" fmla="*/ 495074 h 6857999"/>
              <a:gd name="connsiteX204" fmla="*/ 11434077 w 12192000"/>
              <a:gd name="connsiteY204" fmla="*/ 466986 h 6857999"/>
              <a:gd name="connsiteX205" fmla="*/ 11398603 w 12192000"/>
              <a:gd name="connsiteY205" fmla="*/ 461081 h 6857999"/>
              <a:gd name="connsiteX206" fmla="*/ 10297672 w 12192000"/>
              <a:gd name="connsiteY206" fmla="*/ 461081 h 6857999"/>
              <a:gd name="connsiteX207" fmla="*/ 10247116 w 12192000"/>
              <a:gd name="connsiteY207" fmla="*/ 498621 h 6857999"/>
              <a:gd name="connsiteX208" fmla="*/ 10314527 w 12192000"/>
              <a:gd name="connsiteY208" fmla="*/ 579386 h 6857999"/>
              <a:gd name="connsiteX209" fmla="*/ 10288404 w 12192000"/>
              <a:gd name="connsiteY209" fmla="*/ 602219 h 6857999"/>
              <a:gd name="connsiteX210" fmla="*/ 10245298 w 12192000"/>
              <a:gd name="connsiteY210" fmla="*/ 571251 h 6857999"/>
              <a:gd name="connsiteX211" fmla="*/ 10243853 w 12192000"/>
              <a:gd name="connsiteY211" fmla="*/ 589587 h 6857999"/>
              <a:gd name="connsiteX212" fmla="*/ 10244932 w 12192000"/>
              <a:gd name="connsiteY212" fmla="*/ 605016 h 6857999"/>
              <a:gd name="connsiteX213" fmla="*/ 10291347 w 12192000"/>
              <a:gd name="connsiteY213" fmla="*/ 616158 h 6857999"/>
              <a:gd name="connsiteX214" fmla="*/ 10346482 w 12192000"/>
              <a:gd name="connsiteY214" fmla="*/ 571745 h 6857999"/>
              <a:gd name="connsiteX215" fmla="*/ 10277929 w 12192000"/>
              <a:gd name="connsiteY215" fmla="*/ 491546 h 6857999"/>
              <a:gd name="connsiteX216" fmla="*/ 10300259 w 12192000"/>
              <a:gd name="connsiteY216" fmla="*/ 473686 h 6857999"/>
              <a:gd name="connsiteX217" fmla="*/ 10334837 w 12192000"/>
              <a:gd name="connsiteY217" fmla="*/ 495074 h 6857999"/>
              <a:gd name="connsiteX218" fmla="*/ 10333156 w 12192000"/>
              <a:gd name="connsiteY218" fmla="*/ 466986 h 6857999"/>
              <a:gd name="connsiteX219" fmla="*/ 10297672 w 12192000"/>
              <a:gd name="connsiteY219" fmla="*/ 461081 h 6857999"/>
              <a:gd name="connsiteX220" fmla="*/ 10172750 w 12192000"/>
              <a:gd name="connsiteY220" fmla="*/ 461072 h 6857999"/>
              <a:gd name="connsiteX221" fmla="*/ 10146041 w 12192000"/>
              <a:gd name="connsiteY221" fmla="*/ 463110 h 6857999"/>
              <a:gd name="connsiteX222" fmla="*/ 10035899 w 12192000"/>
              <a:gd name="connsiteY222" fmla="*/ 463110 h 6857999"/>
              <a:gd name="connsiteX223" fmla="*/ 10025579 w 12192000"/>
              <a:gd name="connsiteY223" fmla="*/ 485194 h 6857999"/>
              <a:gd name="connsiteX224" fmla="*/ 10048951 w 12192000"/>
              <a:gd name="connsiteY224" fmla="*/ 480349 h 6857999"/>
              <a:gd name="connsiteX225" fmla="*/ 10082159 w 12192000"/>
              <a:gd name="connsiteY225" fmla="*/ 480349 h 6857999"/>
              <a:gd name="connsiteX226" fmla="*/ 10082159 w 12192000"/>
              <a:gd name="connsiteY226" fmla="*/ 599998 h 6857999"/>
              <a:gd name="connsiteX227" fmla="*/ 10074787 w 12192000"/>
              <a:gd name="connsiteY227" fmla="*/ 613370 h 6857999"/>
              <a:gd name="connsiteX228" fmla="*/ 10074782 w 12192000"/>
              <a:gd name="connsiteY228" fmla="*/ 613370 h 6857999"/>
              <a:gd name="connsiteX229" fmla="*/ 10074782 w 12192000"/>
              <a:gd name="connsiteY229" fmla="*/ 613379 h 6857999"/>
              <a:gd name="connsiteX230" fmla="*/ 10074787 w 12192000"/>
              <a:gd name="connsiteY230" fmla="*/ 613370 h 6857999"/>
              <a:gd name="connsiteX231" fmla="*/ 10120658 w 12192000"/>
              <a:gd name="connsiteY231" fmla="*/ 613370 h 6857999"/>
              <a:gd name="connsiteX232" fmla="*/ 10113191 w 12192000"/>
              <a:gd name="connsiteY232" fmla="*/ 599990 h 6857999"/>
              <a:gd name="connsiteX233" fmla="*/ 10113191 w 12192000"/>
              <a:gd name="connsiteY233" fmla="*/ 479974 h 6857999"/>
              <a:gd name="connsiteX234" fmla="*/ 10148875 w 12192000"/>
              <a:gd name="connsiteY234" fmla="*/ 480762 h 6857999"/>
              <a:gd name="connsiteX235" fmla="*/ 10172750 w 12192000"/>
              <a:gd name="connsiteY235" fmla="*/ 461072 h 6857999"/>
              <a:gd name="connsiteX236" fmla="*/ 11670783 w 12192000"/>
              <a:gd name="connsiteY236" fmla="*/ 272761 h 6857999"/>
              <a:gd name="connsiteX237" fmla="*/ 11601710 w 12192000"/>
              <a:gd name="connsiteY237" fmla="*/ 274007 h 6857999"/>
              <a:gd name="connsiteX238" fmla="*/ 10999934 w 12192000"/>
              <a:gd name="connsiteY238" fmla="*/ 297253 h 6857999"/>
              <a:gd name="connsiteX239" fmla="*/ 11134228 w 12192000"/>
              <a:gd name="connsiteY239" fmla="*/ 330687 h 6857999"/>
              <a:gd name="connsiteX240" fmla="*/ 11536510 w 12192000"/>
              <a:gd name="connsiteY240" fmla="*/ 354575 h 6857999"/>
              <a:gd name="connsiteX241" fmla="*/ 11697603 w 12192000"/>
              <a:gd name="connsiteY241" fmla="*/ 353119 h 6857999"/>
              <a:gd name="connsiteX242" fmla="*/ 11775902 w 12192000"/>
              <a:gd name="connsiteY242" fmla="*/ 352520 h 6857999"/>
              <a:gd name="connsiteX243" fmla="*/ 11828387 w 12192000"/>
              <a:gd name="connsiteY243" fmla="*/ 355174 h 6857999"/>
              <a:gd name="connsiteX244" fmla="*/ 11830028 w 12192000"/>
              <a:gd name="connsiteY244" fmla="*/ 355738 h 6857999"/>
              <a:gd name="connsiteX245" fmla="*/ 11778502 w 12192000"/>
              <a:gd name="connsiteY245" fmla="*/ 388935 h 6857999"/>
              <a:gd name="connsiteX246" fmla="*/ 11724487 w 12192000"/>
              <a:gd name="connsiteY246" fmla="*/ 411597 h 6857999"/>
              <a:gd name="connsiteX247" fmla="*/ 11650940 w 12192000"/>
              <a:gd name="connsiteY247" fmla="*/ 436941 h 6857999"/>
              <a:gd name="connsiteX248" fmla="*/ 11581160 w 12192000"/>
              <a:gd name="connsiteY248" fmla="*/ 458517 h 6857999"/>
              <a:gd name="connsiteX249" fmla="*/ 11745421 w 12192000"/>
              <a:gd name="connsiteY249" fmla="*/ 495975 h 6857999"/>
              <a:gd name="connsiteX250" fmla="*/ 11827144 w 12192000"/>
              <a:gd name="connsiteY250" fmla="*/ 459459 h 6857999"/>
              <a:gd name="connsiteX251" fmla="*/ 11877232 w 12192000"/>
              <a:gd name="connsiteY251" fmla="*/ 427480 h 6857999"/>
              <a:gd name="connsiteX252" fmla="*/ 11892129 w 12192000"/>
              <a:gd name="connsiteY252" fmla="*/ 402650 h 6857999"/>
              <a:gd name="connsiteX253" fmla="*/ 11892643 w 12192000"/>
              <a:gd name="connsiteY253" fmla="*/ 397171 h 6857999"/>
              <a:gd name="connsiteX254" fmla="*/ 11892623 w 12192000"/>
              <a:gd name="connsiteY254" fmla="*/ 396488 h 6857999"/>
              <a:gd name="connsiteX255" fmla="*/ 11892644 w 12192000"/>
              <a:gd name="connsiteY255" fmla="*/ 396614 h 6857999"/>
              <a:gd name="connsiteX256" fmla="*/ 11892644 w 12192000"/>
              <a:gd name="connsiteY256" fmla="*/ 396571 h 6857999"/>
              <a:gd name="connsiteX257" fmla="*/ 11892602 w 12192000"/>
              <a:gd name="connsiteY257" fmla="*/ 395741 h 6857999"/>
              <a:gd name="connsiteX258" fmla="*/ 11892557 w 12192000"/>
              <a:gd name="connsiteY258" fmla="*/ 394174 h 6857999"/>
              <a:gd name="connsiteX259" fmla="*/ 11892215 w 12192000"/>
              <a:gd name="connsiteY259" fmla="*/ 391563 h 6857999"/>
              <a:gd name="connsiteX260" fmla="*/ 11891822 w 12192000"/>
              <a:gd name="connsiteY260" fmla="*/ 390045 h 6857999"/>
              <a:gd name="connsiteX261" fmla="*/ 11891017 w 12192000"/>
              <a:gd name="connsiteY261" fmla="*/ 385398 h 6857999"/>
              <a:gd name="connsiteX262" fmla="*/ 11888149 w 12192000"/>
              <a:gd name="connsiteY262" fmla="*/ 377564 h 6857999"/>
              <a:gd name="connsiteX263" fmla="*/ 11882755 w 12192000"/>
              <a:gd name="connsiteY263" fmla="*/ 365877 h 6857999"/>
              <a:gd name="connsiteX264" fmla="*/ 11864732 w 12192000"/>
              <a:gd name="connsiteY264" fmla="*/ 335139 h 6857999"/>
              <a:gd name="connsiteX265" fmla="*/ 11856085 w 12192000"/>
              <a:gd name="connsiteY265" fmla="*/ 322468 h 6857999"/>
              <a:gd name="connsiteX266" fmla="*/ 11850862 w 12192000"/>
              <a:gd name="connsiteY266" fmla="*/ 316132 h 6857999"/>
              <a:gd name="connsiteX267" fmla="*/ 11810064 w 12192000"/>
              <a:gd name="connsiteY267" fmla="*/ 289847 h 6857999"/>
              <a:gd name="connsiteX268" fmla="*/ 11770551 w 12192000"/>
              <a:gd name="connsiteY268" fmla="*/ 279187 h 6857999"/>
              <a:gd name="connsiteX269" fmla="*/ 11722647 w 12192000"/>
              <a:gd name="connsiteY269" fmla="*/ 273922 h 6857999"/>
              <a:gd name="connsiteX270" fmla="*/ 11670783 w 12192000"/>
              <a:gd name="connsiteY270" fmla="*/ 272761 h 6857999"/>
              <a:gd name="connsiteX271" fmla="*/ 0 w 12192000"/>
              <a:gd name="connsiteY271" fmla="*/ 0 h 6857999"/>
              <a:gd name="connsiteX272" fmla="*/ 12192000 w 12192000"/>
              <a:gd name="connsiteY272" fmla="*/ 0 h 6857999"/>
              <a:gd name="connsiteX273" fmla="*/ 12192000 w 12192000"/>
              <a:gd name="connsiteY273" fmla="*/ 6857999 h 6857999"/>
              <a:gd name="connsiteX274" fmla="*/ 0 w 12192000"/>
              <a:gd name="connsiteY2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12192000" h="6857999">
                <a:moveTo>
                  <a:pt x="9737043" y="542797"/>
                </a:moveTo>
                <a:cubicBezTo>
                  <a:pt x="9756009" y="542797"/>
                  <a:pt x="9774144" y="547915"/>
                  <a:pt x="9774144" y="570657"/>
                </a:cubicBezTo>
                <a:cubicBezTo>
                  <a:pt x="9774144" y="593700"/>
                  <a:pt x="9758806" y="600427"/>
                  <a:pt x="9743724" y="600427"/>
                </a:cubicBezTo>
                <a:cubicBezTo>
                  <a:pt x="9737226" y="600427"/>
                  <a:pt x="9730178" y="600007"/>
                  <a:pt x="9723661" y="598727"/>
                </a:cubicBezTo>
                <a:lnTo>
                  <a:pt x="9723661" y="543190"/>
                </a:lnTo>
                <a:cubicBezTo>
                  <a:pt x="9728889" y="542797"/>
                  <a:pt x="9732747" y="542797"/>
                  <a:pt x="9737043" y="542797"/>
                </a:cubicBezTo>
                <a:close/>
                <a:moveTo>
                  <a:pt x="11157222" y="491720"/>
                </a:moveTo>
                <a:lnTo>
                  <a:pt x="11178492" y="550219"/>
                </a:lnTo>
                <a:cubicBezTo>
                  <a:pt x="11170878" y="551142"/>
                  <a:pt x="11162999" y="551142"/>
                  <a:pt x="11155202" y="551142"/>
                </a:cubicBezTo>
                <a:cubicBezTo>
                  <a:pt x="11148347" y="551142"/>
                  <a:pt x="11141318" y="550968"/>
                  <a:pt x="11134444" y="550219"/>
                </a:cubicBezTo>
                <a:close/>
                <a:moveTo>
                  <a:pt x="10629178" y="491720"/>
                </a:moveTo>
                <a:lnTo>
                  <a:pt x="10650430" y="550219"/>
                </a:lnTo>
                <a:cubicBezTo>
                  <a:pt x="10642770" y="551142"/>
                  <a:pt x="10634982" y="551142"/>
                  <a:pt x="10627103" y="551142"/>
                </a:cubicBezTo>
                <a:cubicBezTo>
                  <a:pt x="10620230" y="551142"/>
                  <a:pt x="10613182" y="550968"/>
                  <a:pt x="10606391" y="550219"/>
                </a:cubicBezTo>
                <a:close/>
                <a:moveTo>
                  <a:pt x="9867843" y="476063"/>
                </a:moveTo>
                <a:cubicBezTo>
                  <a:pt x="9884378" y="476063"/>
                  <a:pt x="9896681" y="482753"/>
                  <a:pt x="9896681" y="501546"/>
                </a:cubicBezTo>
                <a:cubicBezTo>
                  <a:pt x="9896681" y="519936"/>
                  <a:pt x="9884167" y="529269"/>
                  <a:pt x="9867258" y="529269"/>
                </a:cubicBezTo>
                <a:cubicBezTo>
                  <a:pt x="9864826" y="529269"/>
                  <a:pt x="9862596" y="529013"/>
                  <a:pt x="9860137" y="528839"/>
                </a:cubicBezTo>
                <a:lnTo>
                  <a:pt x="9860137" y="476876"/>
                </a:lnTo>
                <a:cubicBezTo>
                  <a:pt x="9862788" y="476501"/>
                  <a:pt x="9865155" y="476063"/>
                  <a:pt x="9867843" y="476063"/>
                </a:cubicBezTo>
                <a:close/>
                <a:moveTo>
                  <a:pt x="9733295" y="476063"/>
                </a:moveTo>
                <a:cubicBezTo>
                  <a:pt x="9751119" y="476063"/>
                  <a:pt x="9765040" y="482104"/>
                  <a:pt x="9765040" y="502816"/>
                </a:cubicBezTo>
                <a:cubicBezTo>
                  <a:pt x="9765040" y="523693"/>
                  <a:pt x="9747627" y="529260"/>
                  <a:pt x="9729612" y="529260"/>
                </a:cubicBezTo>
                <a:lnTo>
                  <a:pt x="9723661" y="529260"/>
                </a:lnTo>
                <a:lnTo>
                  <a:pt x="9723661" y="476666"/>
                </a:lnTo>
                <a:cubicBezTo>
                  <a:pt x="9728679" y="476063"/>
                  <a:pt x="9730571" y="476063"/>
                  <a:pt x="9733295" y="476063"/>
                </a:cubicBezTo>
                <a:close/>
                <a:moveTo>
                  <a:pt x="10835624" y="476062"/>
                </a:moveTo>
                <a:cubicBezTo>
                  <a:pt x="10852178" y="476062"/>
                  <a:pt x="10864526" y="482753"/>
                  <a:pt x="10864536" y="501546"/>
                </a:cubicBezTo>
                <a:cubicBezTo>
                  <a:pt x="10864536" y="519936"/>
                  <a:pt x="10852050" y="529269"/>
                  <a:pt x="10835103" y="529269"/>
                </a:cubicBezTo>
                <a:cubicBezTo>
                  <a:pt x="10832754" y="529269"/>
                  <a:pt x="10830551" y="529013"/>
                  <a:pt x="10828138" y="528839"/>
                </a:cubicBezTo>
                <a:lnTo>
                  <a:pt x="10828138" y="476876"/>
                </a:lnTo>
                <a:cubicBezTo>
                  <a:pt x="10830734" y="476501"/>
                  <a:pt x="10833129" y="476062"/>
                  <a:pt x="10835624" y="476062"/>
                </a:cubicBezTo>
                <a:close/>
                <a:moveTo>
                  <a:pt x="10906106" y="463119"/>
                </a:moveTo>
                <a:cubicBezTo>
                  <a:pt x="10911682" y="466117"/>
                  <a:pt x="10915430" y="471666"/>
                  <a:pt x="10917623" y="477452"/>
                </a:cubicBezTo>
                <a:lnTo>
                  <a:pt x="10968728" y="613379"/>
                </a:lnTo>
                <a:lnTo>
                  <a:pt x="10982877" y="613379"/>
                </a:lnTo>
                <a:lnTo>
                  <a:pt x="11012602" y="529260"/>
                </a:lnTo>
                <a:lnTo>
                  <a:pt x="11033241" y="581397"/>
                </a:lnTo>
                <a:cubicBezTo>
                  <a:pt x="11035800" y="588097"/>
                  <a:pt x="11042902" y="606259"/>
                  <a:pt x="11047418" y="610610"/>
                </a:cubicBezTo>
                <a:cubicBezTo>
                  <a:pt x="11049511" y="612081"/>
                  <a:pt x="11053204" y="613379"/>
                  <a:pt x="11056969" y="613379"/>
                </a:cubicBezTo>
                <a:lnTo>
                  <a:pt x="11102635" y="477790"/>
                </a:lnTo>
                <a:cubicBezTo>
                  <a:pt x="11104509" y="472196"/>
                  <a:pt x="11108439" y="465971"/>
                  <a:pt x="11113878" y="463119"/>
                </a:cubicBezTo>
                <a:lnTo>
                  <a:pt x="11084464" y="463119"/>
                </a:lnTo>
                <a:cubicBezTo>
                  <a:pt x="11086319" y="464573"/>
                  <a:pt x="11087115" y="465743"/>
                  <a:pt x="11087115" y="467580"/>
                </a:cubicBezTo>
                <a:cubicBezTo>
                  <a:pt x="11087115" y="469097"/>
                  <a:pt x="11086685" y="469984"/>
                  <a:pt x="11085954" y="472388"/>
                </a:cubicBezTo>
                <a:lnTo>
                  <a:pt x="11056394" y="560895"/>
                </a:lnTo>
                <a:lnTo>
                  <a:pt x="11017364" y="463119"/>
                </a:lnTo>
                <a:lnTo>
                  <a:pt x="10981926" y="564542"/>
                </a:lnTo>
                <a:lnTo>
                  <a:pt x="10948646" y="474618"/>
                </a:lnTo>
                <a:cubicBezTo>
                  <a:pt x="10948107" y="473000"/>
                  <a:pt x="10947357" y="470907"/>
                  <a:pt x="10947357" y="469390"/>
                </a:cubicBezTo>
                <a:cubicBezTo>
                  <a:pt x="10947357" y="466227"/>
                  <a:pt x="10948646" y="464573"/>
                  <a:pt x="10950520" y="463119"/>
                </a:cubicBezTo>
                <a:close/>
                <a:moveTo>
                  <a:pt x="10790014" y="463119"/>
                </a:moveTo>
                <a:cubicBezTo>
                  <a:pt x="10794858" y="465743"/>
                  <a:pt x="10797116" y="471446"/>
                  <a:pt x="10797116" y="476665"/>
                </a:cubicBezTo>
                <a:lnTo>
                  <a:pt x="10797116" y="599998"/>
                </a:lnTo>
                <a:cubicBezTo>
                  <a:pt x="10797116" y="605253"/>
                  <a:pt x="10794858" y="610902"/>
                  <a:pt x="10790014" y="613379"/>
                </a:cubicBezTo>
                <a:lnTo>
                  <a:pt x="10835103" y="613379"/>
                </a:lnTo>
                <a:cubicBezTo>
                  <a:pt x="10830314" y="611112"/>
                  <a:pt x="10828138" y="605025"/>
                  <a:pt x="10828138" y="599998"/>
                </a:cubicBezTo>
                <a:lnTo>
                  <a:pt x="10828138" y="542577"/>
                </a:lnTo>
                <a:cubicBezTo>
                  <a:pt x="10847598" y="542577"/>
                  <a:pt x="10858914" y="563043"/>
                  <a:pt x="10867607" y="577741"/>
                </a:cubicBezTo>
                <a:cubicBezTo>
                  <a:pt x="10873228" y="586780"/>
                  <a:pt x="10887314" y="609833"/>
                  <a:pt x="10897560" y="612849"/>
                </a:cubicBezTo>
                <a:cubicBezTo>
                  <a:pt x="10903191" y="614476"/>
                  <a:pt x="10909406" y="614266"/>
                  <a:pt x="10915165" y="614266"/>
                </a:cubicBezTo>
                <a:cubicBezTo>
                  <a:pt x="10924881" y="614266"/>
                  <a:pt x="10934533" y="613141"/>
                  <a:pt x="10943856" y="610399"/>
                </a:cubicBezTo>
                <a:cubicBezTo>
                  <a:pt x="10911691" y="610399"/>
                  <a:pt x="10892140" y="538501"/>
                  <a:pt x="10859719" y="536636"/>
                </a:cubicBezTo>
                <a:cubicBezTo>
                  <a:pt x="10876025" y="536636"/>
                  <a:pt x="10897569" y="524424"/>
                  <a:pt x="10897569" y="500595"/>
                </a:cubicBezTo>
                <a:cubicBezTo>
                  <a:pt x="10897569" y="472196"/>
                  <a:pt x="10868036" y="463119"/>
                  <a:pt x="10844463" y="463119"/>
                </a:cubicBezTo>
                <a:close/>
                <a:moveTo>
                  <a:pt x="10719157" y="463119"/>
                </a:moveTo>
                <a:cubicBezTo>
                  <a:pt x="10722886" y="464975"/>
                  <a:pt x="10726743" y="469819"/>
                  <a:pt x="10726743" y="476665"/>
                </a:cubicBezTo>
                <a:lnTo>
                  <a:pt x="10726743" y="599998"/>
                </a:lnTo>
                <a:cubicBezTo>
                  <a:pt x="10726743" y="606743"/>
                  <a:pt x="10722886" y="611670"/>
                  <a:pt x="10719157" y="613379"/>
                </a:cubicBezTo>
                <a:lnTo>
                  <a:pt x="10765371" y="613379"/>
                </a:lnTo>
                <a:cubicBezTo>
                  <a:pt x="10761431" y="611670"/>
                  <a:pt x="10757775" y="606743"/>
                  <a:pt x="10757775" y="599998"/>
                </a:cubicBezTo>
                <a:lnTo>
                  <a:pt x="10757775" y="476665"/>
                </a:lnTo>
                <a:cubicBezTo>
                  <a:pt x="10757775" y="469819"/>
                  <a:pt x="10761441" y="464975"/>
                  <a:pt x="10765371" y="463119"/>
                </a:cubicBezTo>
                <a:close/>
                <a:moveTo>
                  <a:pt x="10363639" y="463119"/>
                </a:moveTo>
                <a:cubicBezTo>
                  <a:pt x="10366939" y="464774"/>
                  <a:pt x="10370458" y="469819"/>
                  <a:pt x="10370458" y="476666"/>
                </a:cubicBezTo>
                <a:lnTo>
                  <a:pt x="10370458" y="599998"/>
                </a:lnTo>
                <a:cubicBezTo>
                  <a:pt x="10370458" y="606743"/>
                  <a:pt x="10366939" y="611908"/>
                  <a:pt x="10363639" y="613379"/>
                </a:cubicBezTo>
                <a:lnTo>
                  <a:pt x="10408162" y="613379"/>
                </a:lnTo>
                <a:cubicBezTo>
                  <a:pt x="10404853" y="611670"/>
                  <a:pt x="10401453" y="606743"/>
                  <a:pt x="10401453" y="599998"/>
                </a:cubicBezTo>
                <a:lnTo>
                  <a:pt x="10401453" y="544086"/>
                </a:lnTo>
                <a:cubicBezTo>
                  <a:pt x="10409698" y="543181"/>
                  <a:pt x="10421023" y="542788"/>
                  <a:pt x="10433819" y="542788"/>
                </a:cubicBezTo>
                <a:cubicBezTo>
                  <a:pt x="10446424" y="542788"/>
                  <a:pt x="10457658" y="543181"/>
                  <a:pt x="10465701" y="544086"/>
                </a:cubicBezTo>
                <a:lnTo>
                  <a:pt x="10465701" y="599998"/>
                </a:lnTo>
                <a:cubicBezTo>
                  <a:pt x="10465701" y="606743"/>
                  <a:pt x="10462210" y="611908"/>
                  <a:pt x="10458946" y="613379"/>
                </a:cubicBezTo>
                <a:lnTo>
                  <a:pt x="10503406" y="613379"/>
                </a:lnTo>
                <a:cubicBezTo>
                  <a:pt x="10500078" y="611670"/>
                  <a:pt x="10496779" y="606743"/>
                  <a:pt x="10496779" y="599998"/>
                </a:cubicBezTo>
                <a:lnTo>
                  <a:pt x="10496779" y="476666"/>
                </a:lnTo>
                <a:cubicBezTo>
                  <a:pt x="10496779" y="469819"/>
                  <a:pt x="10500078" y="464783"/>
                  <a:pt x="10503406" y="463119"/>
                </a:cubicBezTo>
                <a:lnTo>
                  <a:pt x="10458946" y="463119"/>
                </a:lnTo>
                <a:cubicBezTo>
                  <a:pt x="10462219" y="464774"/>
                  <a:pt x="10465701" y="469819"/>
                  <a:pt x="10465701" y="476666"/>
                </a:cubicBezTo>
                <a:lnTo>
                  <a:pt x="10465701" y="527185"/>
                </a:lnTo>
                <a:cubicBezTo>
                  <a:pt x="10457658" y="527925"/>
                  <a:pt x="10446424" y="528474"/>
                  <a:pt x="10433819" y="528474"/>
                </a:cubicBezTo>
                <a:cubicBezTo>
                  <a:pt x="10420822" y="528474"/>
                  <a:pt x="10409698" y="528053"/>
                  <a:pt x="10401453" y="527185"/>
                </a:cubicBezTo>
                <a:lnTo>
                  <a:pt x="10401453" y="476666"/>
                </a:lnTo>
                <a:cubicBezTo>
                  <a:pt x="10401453" y="469819"/>
                  <a:pt x="10404853" y="464783"/>
                  <a:pt x="10408162" y="463119"/>
                </a:cubicBezTo>
                <a:close/>
                <a:moveTo>
                  <a:pt x="10178252" y="463119"/>
                </a:moveTo>
                <a:cubicBezTo>
                  <a:pt x="10181945" y="464975"/>
                  <a:pt x="10185821" y="469819"/>
                  <a:pt x="10185821" y="476666"/>
                </a:cubicBezTo>
                <a:lnTo>
                  <a:pt x="10185821" y="599998"/>
                </a:lnTo>
                <a:cubicBezTo>
                  <a:pt x="10185821" y="606743"/>
                  <a:pt x="10181945" y="611670"/>
                  <a:pt x="10178252" y="613379"/>
                </a:cubicBezTo>
                <a:lnTo>
                  <a:pt x="10224494" y="613379"/>
                </a:lnTo>
                <a:cubicBezTo>
                  <a:pt x="10220563" y="611670"/>
                  <a:pt x="10216798" y="606743"/>
                  <a:pt x="10216798" y="599998"/>
                </a:cubicBezTo>
                <a:lnTo>
                  <a:pt x="10216798" y="476666"/>
                </a:lnTo>
                <a:cubicBezTo>
                  <a:pt x="10216798" y="469819"/>
                  <a:pt x="10220563" y="464975"/>
                  <a:pt x="10224494" y="463119"/>
                </a:cubicBezTo>
                <a:close/>
                <a:moveTo>
                  <a:pt x="9974439" y="463119"/>
                </a:moveTo>
                <a:cubicBezTo>
                  <a:pt x="9978168" y="464975"/>
                  <a:pt x="9982071" y="469819"/>
                  <a:pt x="9982071" y="476666"/>
                </a:cubicBezTo>
                <a:lnTo>
                  <a:pt x="9982071" y="599998"/>
                </a:lnTo>
                <a:cubicBezTo>
                  <a:pt x="9982071" y="606743"/>
                  <a:pt x="9978168" y="611670"/>
                  <a:pt x="9974439" y="613379"/>
                </a:cubicBezTo>
                <a:lnTo>
                  <a:pt x="10020680" y="613379"/>
                </a:lnTo>
                <a:cubicBezTo>
                  <a:pt x="10016713" y="611670"/>
                  <a:pt x="10013094" y="606743"/>
                  <a:pt x="10013094" y="599998"/>
                </a:cubicBezTo>
                <a:lnTo>
                  <a:pt x="10013094" y="476666"/>
                </a:lnTo>
                <a:cubicBezTo>
                  <a:pt x="10013094" y="469819"/>
                  <a:pt x="10016713" y="464975"/>
                  <a:pt x="10020680" y="463119"/>
                </a:cubicBezTo>
                <a:close/>
                <a:moveTo>
                  <a:pt x="9822140" y="463119"/>
                </a:moveTo>
                <a:cubicBezTo>
                  <a:pt x="9826875" y="465743"/>
                  <a:pt x="9829142" y="471446"/>
                  <a:pt x="9829142" y="476666"/>
                </a:cubicBezTo>
                <a:lnTo>
                  <a:pt x="9829142" y="599998"/>
                </a:lnTo>
                <a:cubicBezTo>
                  <a:pt x="9829142" y="605253"/>
                  <a:pt x="9826884" y="610903"/>
                  <a:pt x="9822140" y="613379"/>
                </a:cubicBezTo>
                <a:lnTo>
                  <a:pt x="9867267" y="613379"/>
                </a:lnTo>
                <a:cubicBezTo>
                  <a:pt x="9862422" y="611112"/>
                  <a:pt x="9860146" y="605025"/>
                  <a:pt x="9860146" y="599998"/>
                </a:cubicBezTo>
                <a:lnTo>
                  <a:pt x="9860146" y="542577"/>
                </a:lnTo>
                <a:cubicBezTo>
                  <a:pt x="9879716" y="542797"/>
                  <a:pt x="9887303" y="563043"/>
                  <a:pt x="9896032" y="577741"/>
                </a:cubicBezTo>
                <a:cubicBezTo>
                  <a:pt x="9901644" y="586781"/>
                  <a:pt x="9915766" y="609833"/>
                  <a:pt x="9925994" y="612849"/>
                </a:cubicBezTo>
                <a:cubicBezTo>
                  <a:pt x="9931497" y="614476"/>
                  <a:pt x="9937849" y="614266"/>
                  <a:pt x="9943608" y="614266"/>
                </a:cubicBezTo>
                <a:cubicBezTo>
                  <a:pt x="9953260" y="614266"/>
                  <a:pt x="9962912" y="613142"/>
                  <a:pt x="9972172" y="610399"/>
                </a:cubicBezTo>
                <a:cubicBezTo>
                  <a:pt x="9937639" y="610189"/>
                  <a:pt x="9919267" y="536819"/>
                  <a:pt x="9887988" y="536636"/>
                </a:cubicBezTo>
                <a:cubicBezTo>
                  <a:pt x="9909971" y="536636"/>
                  <a:pt x="9929687" y="524424"/>
                  <a:pt x="9929687" y="500595"/>
                </a:cubicBezTo>
                <a:cubicBezTo>
                  <a:pt x="9929687" y="472196"/>
                  <a:pt x="9900108" y="463119"/>
                  <a:pt x="9876471" y="463119"/>
                </a:cubicBezTo>
                <a:close/>
                <a:moveTo>
                  <a:pt x="9685710" y="463119"/>
                </a:moveTo>
                <a:cubicBezTo>
                  <a:pt x="9690554" y="465743"/>
                  <a:pt x="9692721" y="471446"/>
                  <a:pt x="9692721" y="476666"/>
                </a:cubicBezTo>
                <a:lnTo>
                  <a:pt x="9692721" y="599998"/>
                </a:lnTo>
                <a:cubicBezTo>
                  <a:pt x="9692721" y="605025"/>
                  <a:pt x="9690554" y="610903"/>
                  <a:pt x="9685710" y="613379"/>
                </a:cubicBezTo>
                <a:lnTo>
                  <a:pt x="9685710" y="613388"/>
                </a:lnTo>
                <a:lnTo>
                  <a:pt x="9749501" y="613388"/>
                </a:lnTo>
                <a:cubicBezTo>
                  <a:pt x="9774363" y="613388"/>
                  <a:pt x="9809709" y="604787"/>
                  <a:pt x="9809709" y="571086"/>
                </a:cubicBezTo>
                <a:cubicBezTo>
                  <a:pt x="9809709" y="547504"/>
                  <a:pt x="9789061" y="534452"/>
                  <a:pt x="9767691" y="534643"/>
                </a:cubicBezTo>
                <a:cubicBezTo>
                  <a:pt x="9782526" y="531846"/>
                  <a:pt x="9796282" y="519397"/>
                  <a:pt x="9796282" y="503612"/>
                </a:cubicBezTo>
                <a:cubicBezTo>
                  <a:pt x="9796282" y="473850"/>
                  <a:pt x="9770707" y="463119"/>
                  <a:pt x="9744492" y="463119"/>
                </a:cubicBezTo>
                <a:close/>
                <a:moveTo>
                  <a:pt x="11139764" y="463110"/>
                </a:moveTo>
                <a:cubicBezTo>
                  <a:pt x="11143009" y="464774"/>
                  <a:pt x="11145367" y="468128"/>
                  <a:pt x="11145367" y="471666"/>
                </a:cubicBezTo>
                <a:cubicBezTo>
                  <a:pt x="11145367" y="472388"/>
                  <a:pt x="11145230" y="472982"/>
                  <a:pt x="11145083" y="473512"/>
                </a:cubicBezTo>
                <a:lnTo>
                  <a:pt x="11095204" y="601807"/>
                </a:lnTo>
                <a:cubicBezTo>
                  <a:pt x="11093330" y="606451"/>
                  <a:pt x="11089473" y="611112"/>
                  <a:pt x="11085003" y="613379"/>
                </a:cubicBezTo>
                <a:lnTo>
                  <a:pt x="11115258" y="613379"/>
                </a:lnTo>
                <a:cubicBezTo>
                  <a:pt x="11113649" y="612593"/>
                  <a:pt x="11111812" y="611505"/>
                  <a:pt x="11111812" y="609275"/>
                </a:cubicBezTo>
                <a:cubicBezTo>
                  <a:pt x="11111812" y="608288"/>
                  <a:pt x="11112333" y="606743"/>
                  <a:pt x="11114225" y="602228"/>
                </a:cubicBezTo>
                <a:cubicBezTo>
                  <a:pt x="11114225" y="602228"/>
                  <a:pt x="11127360" y="568829"/>
                  <a:pt x="11128649" y="565465"/>
                </a:cubicBezTo>
                <a:cubicBezTo>
                  <a:pt x="11137588" y="564533"/>
                  <a:pt x="11146711" y="564322"/>
                  <a:pt x="11155604" y="564322"/>
                </a:cubicBezTo>
                <a:cubicBezTo>
                  <a:pt x="11165065" y="564322"/>
                  <a:pt x="11174708" y="564322"/>
                  <a:pt x="11184058" y="565465"/>
                </a:cubicBezTo>
                <a:cubicBezTo>
                  <a:pt x="11185548" y="569377"/>
                  <a:pt x="11197806" y="602959"/>
                  <a:pt x="11197806" y="602959"/>
                </a:cubicBezTo>
                <a:cubicBezTo>
                  <a:pt x="11198711" y="605756"/>
                  <a:pt x="11199168" y="607255"/>
                  <a:pt x="11199168" y="608151"/>
                </a:cubicBezTo>
                <a:lnTo>
                  <a:pt x="11196440" y="613370"/>
                </a:lnTo>
                <a:lnTo>
                  <a:pt x="11196435" y="613370"/>
                </a:lnTo>
                <a:lnTo>
                  <a:pt x="11196435" y="613379"/>
                </a:lnTo>
                <a:lnTo>
                  <a:pt x="11196440" y="613370"/>
                </a:lnTo>
                <a:lnTo>
                  <a:pt x="11239559" y="613370"/>
                </a:lnTo>
                <a:cubicBezTo>
                  <a:pt x="11235885" y="611304"/>
                  <a:pt x="11231424" y="607246"/>
                  <a:pt x="11229331" y="601679"/>
                </a:cubicBezTo>
                <a:lnTo>
                  <a:pt x="11178793" y="463110"/>
                </a:lnTo>
                <a:close/>
                <a:moveTo>
                  <a:pt x="10611738" y="463110"/>
                </a:moveTo>
                <a:cubicBezTo>
                  <a:pt x="10614901" y="464774"/>
                  <a:pt x="10617250" y="468128"/>
                  <a:pt x="10617250" y="471666"/>
                </a:cubicBezTo>
                <a:cubicBezTo>
                  <a:pt x="10617250" y="472388"/>
                  <a:pt x="10617168" y="472982"/>
                  <a:pt x="10616939" y="473512"/>
                </a:cubicBezTo>
                <a:lnTo>
                  <a:pt x="10567233" y="601807"/>
                </a:lnTo>
                <a:cubicBezTo>
                  <a:pt x="10565323" y="606451"/>
                  <a:pt x="10561457" y="611112"/>
                  <a:pt x="10556996" y="613379"/>
                </a:cubicBezTo>
                <a:lnTo>
                  <a:pt x="10587242" y="613379"/>
                </a:lnTo>
                <a:cubicBezTo>
                  <a:pt x="10585615" y="612593"/>
                  <a:pt x="10583695" y="611505"/>
                  <a:pt x="10583695" y="609275"/>
                </a:cubicBezTo>
                <a:cubicBezTo>
                  <a:pt x="10583695" y="608288"/>
                  <a:pt x="10584308" y="606743"/>
                  <a:pt x="10586090" y="602228"/>
                </a:cubicBezTo>
                <a:cubicBezTo>
                  <a:pt x="10586090" y="602228"/>
                  <a:pt x="10599316" y="568829"/>
                  <a:pt x="10600578" y="565465"/>
                </a:cubicBezTo>
                <a:cubicBezTo>
                  <a:pt x="10609471" y="564533"/>
                  <a:pt x="10618584" y="564322"/>
                  <a:pt x="10627560" y="564322"/>
                </a:cubicBezTo>
                <a:cubicBezTo>
                  <a:pt x="10637021" y="564322"/>
                  <a:pt x="10646682" y="564322"/>
                  <a:pt x="10655951" y="565465"/>
                </a:cubicBezTo>
                <a:cubicBezTo>
                  <a:pt x="10657395" y="569377"/>
                  <a:pt x="10669734" y="602959"/>
                  <a:pt x="10669734" y="602959"/>
                </a:cubicBezTo>
                <a:cubicBezTo>
                  <a:pt x="10670831" y="605756"/>
                  <a:pt x="10671169" y="607255"/>
                  <a:pt x="10671169" y="608151"/>
                </a:cubicBezTo>
                <a:lnTo>
                  <a:pt x="10668441" y="613370"/>
                </a:lnTo>
                <a:lnTo>
                  <a:pt x="10668436" y="613370"/>
                </a:lnTo>
                <a:lnTo>
                  <a:pt x="10668436" y="613379"/>
                </a:lnTo>
                <a:lnTo>
                  <a:pt x="10668441" y="613370"/>
                </a:lnTo>
                <a:lnTo>
                  <a:pt x="10711460" y="613370"/>
                </a:lnTo>
                <a:cubicBezTo>
                  <a:pt x="10707759" y="611304"/>
                  <a:pt x="10703353" y="607246"/>
                  <a:pt x="10701287" y="601679"/>
                </a:cubicBezTo>
                <a:lnTo>
                  <a:pt x="10650731" y="463110"/>
                </a:lnTo>
                <a:close/>
                <a:moveTo>
                  <a:pt x="11229322" y="461209"/>
                </a:moveTo>
                <a:cubicBezTo>
                  <a:pt x="11220593" y="461209"/>
                  <a:pt x="11207586" y="463686"/>
                  <a:pt x="11203308" y="465313"/>
                </a:cubicBezTo>
                <a:cubicBezTo>
                  <a:pt x="11219039" y="465313"/>
                  <a:pt x="11231945" y="486912"/>
                  <a:pt x="11234715" y="491546"/>
                </a:cubicBezTo>
                <a:lnTo>
                  <a:pt x="11265655" y="541115"/>
                </a:lnTo>
                <a:lnTo>
                  <a:pt x="11265655" y="599998"/>
                </a:lnTo>
                <a:cubicBezTo>
                  <a:pt x="11265655" y="604613"/>
                  <a:pt x="11263571" y="610902"/>
                  <a:pt x="11259047" y="613379"/>
                </a:cubicBezTo>
                <a:lnTo>
                  <a:pt x="11303332" y="613379"/>
                </a:lnTo>
                <a:cubicBezTo>
                  <a:pt x="11298579" y="611112"/>
                  <a:pt x="11296623" y="604769"/>
                  <a:pt x="11296623" y="599998"/>
                </a:cubicBezTo>
                <a:lnTo>
                  <a:pt x="11296623" y="541307"/>
                </a:lnTo>
                <a:lnTo>
                  <a:pt x="11332216" y="478896"/>
                </a:lnTo>
                <a:cubicBezTo>
                  <a:pt x="11335625" y="472991"/>
                  <a:pt x="11340835" y="466117"/>
                  <a:pt x="11347087" y="463119"/>
                </a:cubicBezTo>
                <a:lnTo>
                  <a:pt x="11315187" y="463119"/>
                </a:lnTo>
                <a:cubicBezTo>
                  <a:pt x="11317381" y="464573"/>
                  <a:pt x="11318313" y="465980"/>
                  <a:pt x="11318313" y="468137"/>
                </a:cubicBezTo>
                <a:cubicBezTo>
                  <a:pt x="11318313" y="469819"/>
                  <a:pt x="11316440" y="473210"/>
                  <a:pt x="11313706" y="478009"/>
                </a:cubicBezTo>
                <a:cubicBezTo>
                  <a:pt x="11313706" y="478009"/>
                  <a:pt x="11291038" y="517423"/>
                  <a:pt x="11288634" y="521874"/>
                </a:cubicBezTo>
                <a:lnTo>
                  <a:pt x="11260006" y="476501"/>
                </a:lnTo>
                <a:cubicBezTo>
                  <a:pt x="11251094" y="462543"/>
                  <a:pt x="11243883" y="461209"/>
                  <a:pt x="11229322" y="461209"/>
                </a:cubicBezTo>
                <a:close/>
                <a:moveTo>
                  <a:pt x="11398603" y="461081"/>
                </a:moveTo>
                <a:cubicBezTo>
                  <a:pt x="11374938" y="461081"/>
                  <a:pt x="11348111" y="470340"/>
                  <a:pt x="11348111" y="498621"/>
                </a:cubicBezTo>
                <a:cubicBezTo>
                  <a:pt x="11348111" y="544305"/>
                  <a:pt x="11415531" y="550767"/>
                  <a:pt x="11415531" y="579386"/>
                </a:cubicBezTo>
                <a:cubicBezTo>
                  <a:pt x="11415531" y="595702"/>
                  <a:pt x="11404361" y="602228"/>
                  <a:pt x="11389325" y="602219"/>
                </a:cubicBezTo>
                <a:cubicBezTo>
                  <a:pt x="11369619" y="602219"/>
                  <a:pt x="11353787" y="588627"/>
                  <a:pt x="11346173" y="571251"/>
                </a:cubicBezTo>
                <a:cubicBezTo>
                  <a:pt x="11345241" y="577302"/>
                  <a:pt x="11344656" y="583453"/>
                  <a:pt x="11344656" y="589587"/>
                </a:cubicBezTo>
                <a:cubicBezTo>
                  <a:pt x="11344656" y="594733"/>
                  <a:pt x="11345040" y="599988"/>
                  <a:pt x="11345835" y="605016"/>
                </a:cubicBezTo>
                <a:cubicBezTo>
                  <a:pt x="11358074" y="613370"/>
                  <a:pt x="11377827" y="616158"/>
                  <a:pt x="11392305" y="616158"/>
                </a:cubicBezTo>
                <a:cubicBezTo>
                  <a:pt x="11420202" y="616158"/>
                  <a:pt x="11447450" y="603151"/>
                  <a:pt x="11447450" y="571744"/>
                </a:cubicBezTo>
                <a:cubicBezTo>
                  <a:pt x="11447450" y="528474"/>
                  <a:pt x="11378896" y="521225"/>
                  <a:pt x="11378896" y="491546"/>
                </a:cubicBezTo>
                <a:cubicBezTo>
                  <a:pt x="11378896" y="479079"/>
                  <a:pt x="11390249" y="473686"/>
                  <a:pt x="11401171" y="473686"/>
                </a:cubicBezTo>
                <a:cubicBezTo>
                  <a:pt x="11414974" y="473686"/>
                  <a:pt x="11429763" y="482671"/>
                  <a:pt x="11435759" y="495074"/>
                </a:cubicBezTo>
                <a:lnTo>
                  <a:pt x="11434077" y="466986"/>
                </a:lnTo>
                <a:cubicBezTo>
                  <a:pt x="11424379" y="462543"/>
                  <a:pt x="11409197" y="461081"/>
                  <a:pt x="11398603" y="461081"/>
                </a:cubicBezTo>
                <a:close/>
                <a:moveTo>
                  <a:pt x="10297672" y="461081"/>
                </a:moveTo>
                <a:cubicBezTo>
                  <a:pt x="10274017" y="461081"/>
                  <a:pt x="10247116" y="470340"/>
                  <a:pt x="10247116" y="498621"/>
                </a:cubicBezTo>
                <a:cubicBezTo>
                  <a:pt x="10247116" y="544305"/>
                  <a:pt x="10314527" y="550767"/>
                  <a:pt x="10314527" y="579386"/>
                </a:cubicBezTo>
                <a:cubicBezTo>
                  <a:pt x="10314527" y="595702"/>
                  <a:pt x="10303376" y="602228"/>
                  <a:pt x="10288404" y="602219"/>
                </a:cubicBezTo>
                <a:cubicBezTo>
                  <a:pt x="10268697" y="602219"/>
                  <a:pt x="10252921" y="588627"/>
                  <a:pt x="10245298" y="571251"/>
                </a:cubicBezTo>
                <a:cubicBezTo>
                  <a:pt x="10244393" y="577302"/>
                  <a:pt x="10243853" y="583453"/>
                  <a:pt x="10243853" y="589587"/>
                </a:cubicBezTo>
                <a:cubicBezTo>
                  <a:pt x="10243853" y="594733"/>
                  <a:pt x="10244192" y="599990"/>
                  <a:pt x="10244932" y="605016"/>
                </a:cubicBezTo>
                <a:cubicBezTo>
                  <a:pt x="10257153" y="613370"/>
                  <a:pt x="10276859" y="616158"/>
                  <a:pt x="10291347" y="616158"/>
                </a:cubicBezTo>
                <a:cubicBezTo>
                  <a:pt x="10319043" y="616158"/>
                  <a:pt x="10346482" y="603151"/>
                  <a:pt x="10346482" y="571745"/>
                </a:cubicBezTo>
                <a:cubicBezTo>
                  <a:pt x="10346482" y="528474"/>
                  <a:pt x="10277929" y="521225"/>
                  <a:pt x="10277929" y="491546"/>
                </a:cubicBezTo>
                <a:cubicBezTo>
                  <a:pt x="10277929" y="479079"/>
                  <a:pt x="10289355" y="473686"/>
                  <a:pt x="10300259" y="473686"/>
                </a:cubicBezTo>
                <a:cubicBezTo>
                  <a:pt x="10314052" y="473686"/>
                  <a:pt x="10328905" y="482671"/>
                  <a:pt x="10334837" y="495074"/>
                </a:cubicBezTo>
                <a:lnTo>
                  <a:pt x="10333156" y="466986"/>
                </a:lnTo>
                <a:cubicBezTo>
                  <a:pt x="10323503" y="462544"/>
                  <a:pt x="10308230" y="461081"/>
                  <a:pt x="10297672" y="461081"/>
                </a:cubicBezTo>
                <a:close/>
                <a:moveTo>
                  <a:pt x="10172750" y="461072"/>
                </a:moveTo>
                <a:cubicBezTo>
                  <a:pt x="10164085" y="462918"/>
                  <a:pt x="10154962" y="463110"/>
                  <a:pt x="10146041" y="463110"/>
                </a:cubicBezTo>
                <a:lnTo>
                  <a:pt x="10035899" y="463110"/>
                </a:lnTo>
                <a:lnTo>
                  <a:pt x="10025579" y="485194"/>
                </a:lnTo>
                <a:cubicBezTo>
                  <a:pt x="10032161" y="481291"/>
                  <a:pt x="10041292" y="480349"/>
                  <a:pt x="10048951" y="480349"/>
                </a:cubicBezTo>
                <a:lnTo>
                  <a:pt x="10082159" y="480349"/>
                </a:lnTo>
                <a:lnTo>
                  <a:pt x="10082159" y="599998"/>
                </a:lnTo>
                <a:lnTo>
                  <a:pt x="10074787" y="613370"/>
                </a:lnTo>
                <a:lnTo>
                  <a:pt x="10074782" y="613370"/>
                </a:lnTo>
                <a:lnTo>
                  <a:pt x="10074782" y="613379"/>
                </a:lnTo>
                <a:lnTo>
                  <a:pt x="10074787" y="613370"/>
                </a:lnTo>
                <a:lnTo>
                  <a:pt x="10120658" y="613370"/>
                </a:lnTo>
                <a:cubicBezTo>
                  <a:pt x="10115796" y="611103"/>
                  <a:pt x="10113191" y="605244"/>
                  <a:pt x="10113191" y="599990"/>
                </a:cubicBezTo>
                <a:lnTo>
                  <a:pt x="10113191" y="479974"/>
                </a:lnTo>
                <a:cubicBezTo>
                  <a:pt x="10125658" y="479974"/>
                  <a:pt x="10140128" y="480559"/>
                  <a:pt x="10148875" y="480762"/>
                </a:cubicBezTo>
                <a:cubicBezTo>
                  <a:pt x="10156068" y="480762"/>
                  <a:pt x="10168554" y="472379"/>
                  <a:pt x="10172750" y="461072"/>
                </a:cubicBezTo>
                <a:close/>
                <a:moveTo>
                  <a:pt x="11670783" y="272761"/>
                </a:moveTo>
                <a:cubicBezTo>
                  <a:pt x="11650951" y="272809"/>
                  <a:pt x="11628251" y="273258"/>
                  <a:pt x="11601710" y="274007"/>
                </a:cubicBezTo>
                <a:cubicBezTo>
                  <a:pt x="11520585" y="276190"/>
                  <a:pt x="11076092" y="294641"/>
                  <a:pt x="10999934" y="297253"/>
                </a:cubicBezTo>
                <a:cubicBezTo>
                  <a:pt x="10999934" y="297253"/>
                  <a:pt x="11047838" y="313563"/>
                  <a:pt x="11134228" y="330687"/>
                </a:cubicBezTo>
                <a:cubicBezTo>
                  <a:pt x="11235730" y="351022"/>
                  <a:pt x="11326957" y="355517"/>
                  <a:pt x="11536510" y="354575"/>
                </a:cubicBezTo>
                <a:cubicBezTo>
                  <a:pt x="11556802" y="354575"/>
                  <a:pt x="11634288" y="354446"/>
                  <a:pt x="11697603" y="353119"/>
                </a:cubicBezTo>
                <a:cubicBezTo>
                  <a:pt x="11711859" y="352862"/>
                  <a:pt x="11767340" y="352392"/>
                  <a:pt x="11775902" y="352520"/>
                </a:cubicBezTo>
                <a:cubicBezTo>
                  <a:pt x="11778471" y="352606"/>
                  <a:pt x="11805141" y="352092"/>
                  <a:pt x="11828387" y="355174"/>
                </a:cubicBezTo>
                <a:lnTo>
                  <a:pt x="11830028" y="355738"/>
                </a:lnTo>
                <a:lnTo>
                  <a:pt x="11778502" y="388935"/>
                </a:lnTo>
                <a:cubicBezTo>
                  <a:pt x="11758328" y="398690"/>
                  <a:pt x="11737929" y="406567"/>
                  <a:pt x="11724487" y="411597"/>
                </a:cubicBezTo>
                <a:cubicBezTo>
                  <a:pt x="11687884" y="425425"/>
                  <a:pt x="11671574" y="430262"/>
                  <a:pt x="11650940" y="436941"/>
                </a:cubicBezTo>
                <a:cubicBezTo>
                  <a:pt x="11627737" y="444518"/>
                  <a:pt x="11581160" y="458517"/>
                  <a:pt x="11581160" y="458517"/>
                </a:cubicBezTo>
                <a:cubicBezTo>
                  <a:pt x="11677567" y="487328"/>
                  <a:pt x="11745421" y="495975"/>
                  <a:pt x="11745421" y="495975"/>
                </a:cubicBezTo>
                <a:cubicBezTo>
                  <a:pt x="11745421" y="495975"/>
                  <a:pt x="11777100" y="486215"/>
                  <a:pt x="11827144" y="459459"/>
                </a:cubicBezTo>
                <a:cubicBezTo>
                  <a:pt x="11854328" y="445631"/>
                  <a:pt x="11867599" y="436384"/>
                  <a:pt x="11877232" y="427480"/>
                </a:cubicBezTo>
                <a:cubicBezTo>
                  <a:pt x="11880656" y="424269"/>
                  <a:pt x="11889775" y="414851"/>
                  <a:pt x="11892129" y="402650"/>
                </a:cubicBezTo>
                <a:cubicBezTo>
                  <a:pt x="11892258" y="401751"/>
                  <a:pt x="11892643" y="399440"/>
                  <a:pt x="11892643" y="397171"/>
                </a:cubicBezTo>
                <a:lnTo>
                  <a:pt x="11892623" y="396488"/>
                </a:lnTo>
                <a:lnTo>
                  <a:pt x="11892644" y="396614"/>
                </a:lnTo>
                <a:lnTo>
                  <a:pt x="11892644" y="396571"/>
                </a:lnTo>
                <a:lnTo>
                  <a:pt x="11892602" y="395741"/>
                </a:lnTo>
                <a:lnTo>
                  <a:pt x="11892557" y="394174"/>
                </a:lnTo>
                <a:cubicBezTo>
                  <a:pt x="11892472" y="392547"/>
                  <a:pt x="11892215" y="391563"/>
                  <a:pt x="11892215" y="391563"/>
                </a:cubicBezTo>
                <a:lnTo>
                  <a:pt x="11891822" y="390045"/>
                </a:lnTo>
                <a:lnTo>
                  <a:pt x="11891017" y="385398"/>
                </a:lnTo>
                <a:cubicBezTo>
                  <a:pt x="11890461" y="383771"/>
                  <a:pt x="11889776" y="381416"/>
                  <a:pt x="11888149" y="377564"/>
                </a:cubicBezTo>
                <a:cubicBezTo>
                  <a:pt x="11886437" y="373668"/>
                  <a:pt x="11884724" y="369729"/>
                  <a:pt x="11882755" y="365877"/>
                </a:cubicBezTo>
                <a:cubicBezTo>
                  <a:pt x="11880957" y="362238"/>
                  <a:pt x="11875734" y="351792"/>
                  <a:pt x="11864732" y="335139"/>
                </a:cubicBezTo>
                <a:cubicBezTo>
                  <a:pt x="11863405" y="332956"/>
                  <a:pt x="11859466" y="327177"/>
                  <a:pt x="11856085" y="322468"/>
                </a:cubicBezTo>
                <a:cubicBezTo>
                  <a:pt x="11853088" y="318401"/>
                  <a:pt x="11850862" y="316132"/>
                  <a:pt x="11850862" y="316132"/>
                </a:cubicBezTo>
                <a:cubicBezTo>
                  <a:pt x="11843327" y="306200"/>
                  <a:pt x="11828130" y="296525"/>
                  <a:pt x="11810064" y="289847"/>
                </a:cubicBezTo>
                <a:cubicBezTo>
                  <a:pt x="11801459" y="286679"/>
                  <a:pt x="11786776" y="281970"/>
                  <a:pt x="11770551" y="279187"/>
                </a:cubicBezTo>
                <a:cubicBezTo>
                  <a:pt x="11752528" y="276105"/>
                  <a:pt x="11738101" y="274778"/>
                  <a:pt x="11722647" y="273922"/>
                </a:cubicBezTo>
                <a:cubicBezTo>
                  <a:pt x="11707578" y="273066"/>
                  <a:pt x="11690615" y="272712"/>
                  <a:pt x="11670783" y="27276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8733114E-DCB3-2D45-9D4C-D53C0BFC39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828800"/>
            <a:ext cx="12192000" cy="5029200"/>
          </a:xfr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253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dirty="0"/>
              <a:t>    </a:t>
            </a:r>
          </a:p>
        </p:txBody>
      </p:sp>
      <p:grpSp>
        <p:nvGrpSpPr>
          <p:cNvPr id="6" name="Graphic 57">
            <a:extLst>
              <a:ext uri="{FF2B5EF4-FFF2-40B4-BE49-F238E27FC236}">
                <a16:creationId xmlns:a16="http://schemas.microsoft.com/office/drawing/2014/main" id="{A57D44FC-29F0-3B89-0FE7-5B45AC12D1C1}"/>
              </a:ext>
            </a:extLst>
          </p:cNvPr>
          <p:cNvGrpSpPr/>
          <p:nvPr/>
        </p:nvGrpSpPr>
        <p:grpSpPr>
          <a:xfrm>
            <a:off x="9685710" y="461073"/>
            <a:ext cx="1761739" cy="155085"/>
            <a:chOff x="9685710" y="461073"/>
            <a:chExt cx="1761739" cy="155085"/>
          </a:xfrm>
          <a:solidFill>
            <a:schemeClr val="bg1"/>
          </a:solidFill>
        </p:grpSpPr>
        <p:sp>
          <p:nvSpPr>
            <p:cNvPr id="7" name="Freeform: Shape 2">
              <a:extLst>
                <a:ext uri="{FF2B5EF4-FFF2-40B4-BE49-F238E27FC236}">
                  <a16:creationId xmlns:a16="http://schemas.microsoft.com/office/drawing/2014/main" id="{44083C25-EE96-A66A-EB77-076CCE6E7BF5}"/>
                </a:ext>
              </a:extLst>
            </p:cNvPr>
            <p:cNvSpPr/>
            <p:nvPr/>
          </p:nvSpPr>
          <p:spPr>
            <a:xfrm>
              <a:off x="9685710" y="461073"/>
              <a:ext cx="817695" cy="155085"/>
            </a:xfrm>
            <a:custGeom>
              <a:avLst/>
              <a:gdLst>
                <a:gd name="connsiteX0" fmla="*/ 0 w 817695"/>
                <a:gd name="connsiteY0" fmla="*/ 152307 h 155085"/>
                <a:gd name="connsiteX1" fmla="*/ 7011 w 817695"/>
                <a:gd name="connsiteY1" fmla="*/ 138926 h 155085"/>
                <a:gd name="connsiteX2" fmla="*/ 7011 w 817695"/>
                <a:gd name="connsiteY2" fmla="*/ 15594 h 155085"/>
                <a:gd name="connsiteX3" fmla="*/ 0 w 817695"/>
                <a:gd name="connsiteY3" fmla="*/ 2047 h 155085"/>
                <a:gd name="connsiteX4" fmla="*/ 58782 w 817695"/>
                <a:gd name="connsiteY4" fmla="*/ 2047 h 155085"/>
                <a:gd name="connsiteX5" fmla="*/ 110572 w 817695"/>
                <a:gd name="connsiteY5" fmla="*/ 42540 h 155085"/>
                <a:gd name="connsiteX6" fmla="*/ 81981 w 817695"/>
                <a:gd name="connsiteY6" fmla="*/ 73571 h 155085"/>
                <a:gd name="connsiteX7" fmla="*/ 123999 w 817695"/>
                <a:gd name="connsiteY7" fmla="*/ 110014 h 155085"/>
                <a:gd name="connsiteX8" fmla="*/ 63791 w 817695"/>
                <a:gd name="connsiteY8" fmla="*/ 152316 h 155085"/>
                <a:gd name="connsiteX9" fmla="*/ 0 w 817695"/>
                <a:gd name="connsiteY9" fmla="*/ 152316 h 155085"/>
                <a:gd name="connsiteX10" fmla="*/ 47585 w 817695"/>
                <a:gd name="connsiteY10" fmla="*/ 14990 h 155085"/>
                <a:gd name="connsiteX11" fmla="*/ 37951 w 817695"/>
                <a:gd name="connsiteY11" fmla="*/ 15594 h 155085"/>
                <a:gd name="connsiteX12" fmla="*/ 37951 w 817695"/>
                <a:gd name="connsiteY12" fmla="*/ 68188 h 155085"/>
                <a:gd name="connsiteX13" fmla="*/ 43902 w 817695"/>
                <a:gd name="connsiteY13" fmla="*/ 68188 h 155085"/>
                <a:gd name="connsiteX14" fmla="*/ 79330 w 817695"/>
                <a:gd name="connsiteY14" fmla="*/ 41744 h 155085"/>
                <a:gd name="connsiteX15" fmla="*/ 47585 w 817695"/>
                <a:gd name="connsiteY15" fmla="*/ 14990 h 155085"/>
                <a:gd name="connsiteX16" fmla="*/ 51333 w 817695"/>
                <a:gd name="connsiteY16" fmla="*/ 81725 h 155085"/>
                <a:gd name="connsiteX17" fmla="*/ 37951 w 817695"/>
                <a:gd name="connsiteY17" fmla="*/ 82118 h 155085"/>
                <a:gd name="connsiteX18" fmla="*/ 37951 w 817695"/>
                <a:gd name="connsiteY18" fmla="*/ 137655 h 155085"/>
                <a:gd name="connsiteX19" fmla="*/ 58014 w 817695"/>
                <a:gd name="connsiteY19" fmla="*/ 139355 h 155085"/>
                <a:gd name="connsiteX20" fmla="*/ 88434 w 817695"/>
                <a:gd name="connsiteY20" fmla="*/ 109585 h 155085"/>
                <a:gd name="connsiteX21" fmla="*/ 51333 w 817695"/>
                <a:gd name="connsiteY21" fmla="*/ 81725 h 155085"/>
                <a:gd name="connsiteX22" fmla="*/ 182133 w 817695"/>
                <a:gd name="connsiteY22" fmla="*/ 14990 h 155085"/>
                <a:gd name="connsiteX23" fmla="*/ 174427 w 817695"/>
                <a:gd name="connsiteY23" fmla="*/ 15804 h 155085"/>
                <a:gd name="connsiteX24" fmla="*/ 174427 w 817695"/>
                <a:gd name="connsiteY24" fmla="*/ 67767 h 155085"/>
                <a:gd name="connsiteX25" fmla="*/ 181548 w 817695"/>
                <a:gd name="connsiteY25" fmla="*/ 68197 h 155085"/>
                <a:gd name="connsiteX26" fmla="*/ 210971 w 817695"/>
                <a:gd name="connsiteY26" fmla="*/ 40474 h 155085"/>
                <a:gd name="connsiteX27" fmla="*/ 182133 w 817695"/>
                <a:gd name="connsiteY27" fmla="*/ 14990 h 155085"/>
                <a:gd name="connsiteX28" fmla="*/ 257898 w 817695"/>
                <a:gd name="connsiteY28" fmla="*/ 153194 h 155085"/>
                <a:gd name="connsiteX29" fmla="*/ 240284 w 817695"/>
                <a:gd name="connsiteY29" fmla="*/ 151777 h 155085"/>
                <a:gd name="connsiteX30" fmla="*/ 210322 w 817695"/>
                <a:gd name="connsiteY30" fmla="*/ 116669 h 155085"/>
                <a:gd name="connsiteX31" fmla="*/ 174436 w 817695"/>
                <a:gd name="connsiteY31" fmla="*/ 81505 h 155085"/>
                <a:gd name="connsiteX32" fmla="*/ 174436 w 817695"/>
                <a:gd name="connsiteY32" fmla="*/ 138926 h 155085"/>
                <a:gd name="connsiteX33" fmla="*/ 181557 w 817695"/>
                <a:gd name="connsiteY33" fmla="*/ 152307 h 155085"/>
                <a:gd name="connsiteX34" fmla="*/ 136430 w 817695"/>
                <a:gd name="connsiteY34" fmla="*/ 152307 h 155085"/>
                <a:gd name="connsiteX35" fmla="*/ 143432 w 817695"/>
                <a:gd name="connsiteY35" fmla="*/ 138926 h 155085"/>
                <a:gd name="connsiteX36" fmla="*/ 143432 w 817695"/>
                <a:gd name="connsiteY36" fmla="*/ 15594 h 155085"/>
                <a:gd name="connsiteX37" fmla="*/ 136430 w 817695"/>
                <a:gd name="connsiteY37" fmla="*/ 2047 h 155085"/>
                <a:gd name="connsiteX38" fmla="*/ 190761 w 817695"/>
                <a:gd name="connsiteY38" fmla="*/ 2047 h 155085"/>
                <a:gd name="connsiteX39" fmla="*/ 243977 w 817695"/>
                <a:gd name="connsiteY39" fmla="*/ 39523 h 155085"/>
                <a:gd name="connsiteX40" fmla="*/ 202278 w 817695"/>
                <a:gd name="connsiteY40" fmla="*/ 75564 h 155085"/>
                <a:gd name="connsiteX41" fmla="*/ 286462 w 817695"/>
                <a:gd name="connsiteY41" fmla="*/ 149327 h 155085"/>
                <a:gd name="connsiteX42" fmla="*/ 257898 w 817695"/>
                <a:gd name="connsiteY42" fmla="*/ 153194 h 155085"/>
                <a:gd name="connsiteX43" fmla="*/ 288729 w 817695"/>
                <a:gd name="connsiteY43" fmla="*/ 152307 h 155085"/>
                <a:gd name="connsiteX44" fmla="*/ 296361 w 817695"/>
                <a:gd name="connsiteY44" fmla="*/ 138926 h 155085"/>
                <a:gd name="connsiteX45" fmla="*/ 296361 w 817695"/>
                <a:gd name="connsiteY45" fmla="*/ 15594 h 155085"/>
                <a:gd name="connsiteX46" fmla="*/ 288729 w 817695"/>
                <a:gd name="connsiteY46" fmla="*/ 2047 h 155085"/>
                <a:gd name="connsiteX47" fmla="*/ 334970 w 817695"/>
                <a:gd name="connsiteY47" fmla="*/ 2047 h 155085"/>
                <a:gd name="connsiteX48" fmla="*/ 327384 w 817695"/>
                <a:gd name="connsiteY48" fmla="*/ 15594 h 155085"/>
                <a:gd name="connsiteX49" fmla="*/ 327384 w 817695"/>
                <a:gd name="connsiteY49" fmla="*/ 138926 h 155085"/>
                <a:gd name="connsiteX50" fmla="*/ 334970 w 817695"/>
                <a:gd name="connsiteY50" fmla="*/ 152307 h 155085"/>
                <a:gd name="connsiteX51" fmla="*/ 288729 w 817695"/>
                <a:gd name="connsiteY51" fmla="*/ 152307 h 155085"/>
                <a:gd name="connsiteX52" fmla="*/ 389072 w 817695"/>
                <a:gd name="connsiteY52" fmla="*/ 152307 h 155085"/>
                <a:gd name="connsiteX53" fmla="*/ 396449 w 817695"/>
                <a:gd name="connsiteY53" fmla="*/ 138926 h 155085"/>
                <a:gd name="connsiteX54" fmla="*/ 396449 w 817695"/>
                <a:gd name="connsiteY54" fmla="*/ 19277 h 155085"/>
                <a:gd name="connsiteX55" fmla="*/ 363241 w 817695"/>
                <a:gd name="connsiteY55" fmla="*/ 19277 h 155085"/>
                <a:gd name="connsiteX56" fmla="*/ 339869 w 817695"/>
                <a:gd name="connsiteY56" fmla="*/ 24122 h 155085"/>
                <a:gd name="connsiteX57" fmla="*/ 350189 w 817695"/>
                <a:gd name="connsiteY57" fmla="*/ 2038 h 155085"/>
                <a:gd name="connsiteX58" fmla="*/ 460331 w 817695"/>
                <a:gd name="connsiteY58" fmla="*/ 2038 h 155085"/>
                <a:gd name="connsiteX59" fmla="*/ 487040 w 817695"/>
                <a:gd name="connsiteY59" fmla="*/ 0 h 155085"/>
                <a:gd name="connsiteX60" fmla="*/ 463165 w 817695"/>
                <a:gd name="connsiteY60" fmla="*/ 19689 h 155085"/>
                <a:gd name="connsiteX61" fmla="*/ 427481 w 817695"/>
                <a:gd name="connsiteY61" fmla="*/ 18902 h 155085"/>
                <a:gd name="connsiteX62" fmla="*/ 427481 w 817695"/>
                <a:gd name="connsiteY62" fmla="*/ 138917 h 155085"/>
                <a:gd name="connsiteX63" fmla="*/ 434948 w 817695"/>
                <a:gd name="connsiteY63" fmla="*/ 152298 h 155085"/>
                <a:gd name="connsiteX64" fmla="*/ 389072 w 817695"/>
                <a:gd name="connsiteY64" fmla="*/ 152298 h 155085"/>
                <a:gd name="connsiteX65" fmla="*/ 492542 w 817695"/>
                <a:gd name="connsiteY65" fmla="*/ 152307 h 155085"/>
                <a:gd name="connsiteX66" fmla="*/ 500111 w 817695"/>
                <a:gd name="connsiteY66" fmla="*/ 138926 h 155085"/>
                <a:gd name="connsiteX67" fmla="*/ 500111 w 817695"/>
                <a:gd name="connsiteY67" fmla="*/ 15594 h 155085"/>
                <a:gd name="connsiteX68" fmla="*/ 492542 w 817695"/>
                <a:gd name="connsiteY68" fmla="*/ 2047 h 155085"/>
                <a:gd name="connsiteX69" fmla="*/ 538784 w 817695"/>
                <a:gd name="connsiteY69" fmla="*/ 2047 h 155085"/>
                <a:gd name="connsiteX70" fmla="*/ 531088 w 817695"/>
                <a:gd name="connsiteY70" fmla="*/ 15594 h 155085"/>
                <a:gd name="connsiteX71" fmla="*/ 531088 w 817695"/>
                <a:gd name="connsiteY71" fmla="*/ 138926 h 155085"/>
                <a:gd name="connsiteX72" fmla="*/ 538784 w 817695"/>
                <a:gd name="connsiteY72" fmla="*/ 152307 h 155085"/>
                <a:gd name="connsiteX73" fmla="*/ 492542 w 817695"/>
                <a:gd name="connsiteY73" fmla="*/ 152307 h 155085"/>
                <a:gd name="connsiteX74" fmla="*/ 628817 w 817695"/>
                <a:gd name="connsiteY74" fmla="*/ 118314 h 155085"/>
                <a:gd name="connsiteX75" fmla="*/ 561406 w 817695"/>
                <a:gd name="connsiteY75" fmla="*/ 37549 h 155085"/>
                <a:gd name="connsiteX76" fmla="*/ 611962 w 817695"/>
                <a:gd name="connsiteY76" fmla="*/ 9 h 155085"/>
                <a:gd name="connsiteX77" fmla="*/ 647446 w 817695"/>
                <a:gd name="connsiteY77" fmla="*/ 5914 h 155085"/>
                <a:gd name="connsiteX78" fmla="*/ 649127 w 817695"/>
                <a:gd name="connsiteY78" fmla="*/ 34002 h 155085"/>
                <a:gd name="connsiteX79" fmla="*/ 614549 w 817695"/>
                <a:gd name="connsiteY79" fmla="*/ 12614 h 155085"/>
                <a:gd name="connsiteX80" fmla="*/ 592219 w 817695"/>
                <a:gd name="connsiteY80" fmla="*/ 30474 h 155085"/>
                <a:gd name="connsiteX81" fmla="*/ 660772 w 817695"/>
                <a:gd name="connsiteY81" fmla="*/ 110673 h 155085"/>
                <a:gd name="connsiteX82" fmla="*/ 605637 w 817695"/>
                <a:gd name="connsiteY82" fmla="*/ 155086 h 155085"/>
                <a:gd name="connsiteX83" fmla="*/ 559222 w 817695"/>
                <a:gd name="connsiteY83" fmla="*/ 143944 h 155085"/>
                <a:gd name="connsiteX84" fmla="*/ 558143 w 817695"/>
                <a:gd name="connsiteY84" fmla="*/ 128515 h 155085"/>
                <a:gd name="connsiteX85" fmla="*/ 559588 w 817695"/>
                <a:gd name="connsiteY85" fmla="*/ 110179 h 155085"/>
                <a:gd name="connsiteX86" fmla="*/ 602694 w 817695"/>
                <a:gd name="connsiteY86" fmla="*/ 141147 h 155085"/>
                <a:gd name="connsiteX87" fmla="*/ 628817 w 817695"/>
                <a:gd name="connsiteY87" fmla="*/ 118314 h 155085"/>
                <a:gd name="connsiteX88" fmla="*/ 773236 w 817695"/>
                <a:gd name="connsiteY88" fmla="*/ 152307 h 155085"/>
                <a:gd name="connsiteX89" fmla="*/ 779991 w 817695"/>
                <a:gd name="connsiteY89" fmla="*/ 138926 h 155085"/>
                <a:gd name="connsiteX90" fmla="*/ 779991 w 817695"/>
                <a:gd name="connsiteY90" fmla="*/ 83014 h 155085"/>
                <a:gd name="connsiteX91" fmla="*/ 748109 w 817695"/>
                <a:gd name="connsiteY91" fmla="*/ 81716 h 155085"/>
                <a:gd name="connsiteX92" fmla="*/ 715743 w 817695"/>
                <a:gd name="connsiteY92" fmla="*/ 83014 h 155085"/>
                <a:gd name="connsiteX93" fmla="*/ 715743 w 817695"/>
                <a:gd name="connsiteY93" fmla="*/ 138926 h 155085"/>
                <a:gd name="connsiteX94" fmla="*/ 722452 w 817695"/>
                <a:gd name="connsiteY94" fmla="*/ 152307 h 155085"/>
                <a:gd name="connsiteX95" fmla="*/ 677929 w 817695"/>
                <a:gd name="connsiteY95" fmla="*/ 152307 h 155085"/>
                <a:gd name="connsiteX96" fmla="*/ 684748 w 817695"/>
                <a:gd name="connsiteY96" fmla="*/ 138926 h 155085"/>
                <a:gd name="connsiteX97" fmla="*/ 684748 w 817695"/>
                <a:gd name="connsiteY97" fmla="*/ 15594 h 155085"/>
                <a:gd name="connsiteX98" fmla="*/ 677929 w 817695"/>
                <a:gd name="connsiteY98" fmla="*/ 2047 h 155085"/>
                <a:gd name="connsiteX99" fmla="*/ 722452 w 817695"/>
                <a:gd name="connsiteY99" fmla="*/ 2047 h 155085"/>
                <a:gd name="connsiteX100" fmla="*/ 715743 w 817695"/>
                <a:gd name="connsiteY100" fmla="*/ 15594 h 155085"/>
                <a:gd name="connsiteX101" fmla="*/ 715743 w 817695"/>
                <a:gd name="connsiteY101" fmla="*/ 66113 h 155085"/>
                <a:gd name="connsiteX102" fmla="*/ 748109 w 817695"/>
                <a:gd name="connsiteY102" fmla="*/ 67402 h 155085"/>
                <a:gd name="connsiteX103" fmla="*/ 779991 w 817695"/>
                <a:gd name="connsiteY103" fmla="*/ 66113 h 155085"/>
                <a:gd name="connsiteX104" fmla="*/ 779991 w 817695"/>
                <a:gd name="connsiteY104" fmla="*/ 15594 h 155085"/>
                <a:gd name="connsiteX105" fmla="*/ 773236 w 817695"/>
                <a:gd name="connsiteY105" fmla="*/ 2047 h 155085"/>
                <a:gd name="connsiteX106" fmla="*/ 817696 w 817695"/>
                <a:gd name="connsiteY106" fmla="*/ 2047 h 155085"/>
                <a:gd name="connsiteX107" fmla="*/ 811069 w 817695"/>
                <a:gd name="connsiteY107" fmla="*/ 15594 h 155085"/>
                <a:gd name="connsiteX108" fmla="*/ 811069 w 817695"/>
                <a:gd name="connsiteY108" fmla="*/ 138926 h 155085"/>
                <a:gd name="connsiteX109" fmla="*/ 817696 w 817695"/>
                <a:gd name="connsiteY109" fmla="*/ 152307 h 155085"/>
                <a:gd name="connsiteX110" fmla="*/ 773236 w 817695"/>
                <a:gd name="connsiteY110" fmla="*/ 152307 h 15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17695" h="155085">
                  <a:moveTo>
                    <a:pt x="0" y="152307"/>
                  </a:moveTo>
                  <a:cubicBezTo>
                    <a:pt x="4844" y="149830"/>
                    <a:pt x="7011" y="143953"/>
                    <a:pt x="7011" y="138926"/>
                  </a:cubicBezTo>
                  <a:lnTo>
                    <a:pt x="7011" y="15594"/>
                  </a:lnTo>
                  <a:cubicBezTo>
                    <a:pt x="7011" y="10374"/>
                    <a:pt x="4844" y="4671"/>
                    <a:pt x="0" y="2047"/>
                  </a:cubicBezTo>
                  <a:lnTo>
                    <a:pt x="58782" y="2047"/>
                  </a:lnTo>
                  <a:cubicBezTo>
                    <a:pt x="84997" y="2047"/>
                    <a:pt x="110572" y="12778"/>
                    <a:pt x="110572" y="42540"/>
                  </a:cubicBezTo>
                  <a:cubicBezTo>
                    <a:pt x="110572" y="58325"/>
                    <a:pt x="96816" y="70774"/>
                    <a:pt x="81981" y="73571"/>
                  </a:cubicBezTo>
                  <a:cubicBezTo>
                    <a:pt x="103351" y="73380"/>
                    <a:pt x="123999" y="86432"/>
                    <a:pt x="123999" y="110014"/>
                  </a:cubicBezTo>
                  <a:cubicBezTo>
                    <a:pt x="123999" y="143715"/>
                    <a:pt x="88653" y="152316"/>
                    <a:pt x="63791" y="152316"/>
                  </a:cubicBezTo>
                  <a:lnTo>
                    <a:pt x="0" y="152316"/>
                  </a:lnTo>
                  <a:close/>
                  <a:moveTo>
                    <a:pt x="47585" y="14990"/>
                  </a:moveTo>
                  <a:cubicBezTo>
                    <a:pt x="44861" y="14990"/>
                    <a:pt x="42969" y="14990"/>
                    <a:pt x="37951" y="15594"/>
                  </a:cubicBezTo>
                  <a:lnTo>
                    <a:pt x="37951" y="68188"/>
                  </a:lnTo>
                  <a:lnTo>
                    <a:pt x="43902" y="68188"/>
                  </a:lnTo>
                  <a:cubicBezTo>
                    <a:pt x="61917" y="68188"/>
                    <a:pt x="79330" y="62621"/>
                    <a:pt x="79330" y="41744"/>
                  </a:cubicBezTo>
                  <a:cubicBezTo>
                    <a:pt x="79330" y="21032"/>
                    <a:pt x="65409" y="14990"/>
                    <a:pt x="47585" y="14990"/>
                  </a:cubicBezTo>
                  <a:close/>
                  <a:moveTo>
                    <a:pt x="51333" y="81725"/>
                  </a:moveTo>
                  <a:cubicBezTo>
                    <a:pt x="47037" y="81725"/>
                    <a:pt x="43179" y="81725"/>
                    <a:pt x="37951" y="82118"/>
                  </a:cubicBezTo>
                  <a:lnTo>
                    <a:pt x="37951" y="137655"/>
                  </a:lnTo>
                  <a:cubicBezTo>
                    <a:pt x="44468" y="138935"/>
                    <a:pt x="51516" y="139355"/>
                    <a:pt x="58014" y="139355"/>
                  </a:cubicBezTo>
                  <a:cubicBezTo>
                    <a:pt x="73096" y="139355"/>
                    <a:pt x="88434" y="132628"/>
                    <a:pt x="88434" y="109585"/>
                  </a:cubicBezTo>
                  <a:cubicBezTo>
                    <a:pt x="88434" y="86843"/>
                    <a:pt x="70299" y="81725"/>
                    <a:pt x="51333" y="81725"/>
                  </a:cubicBezTo>
                  <a:close/>
                  <a:moveTo>
                    <a:pt x="182133" y="14990"/>
                  </a:moveTo>
                  <a:cubicBezTo>
                    <a:pt x="179445" y="14990"/>
                    <a:pt x="177078" y="15429"/>
                    <a:pt x="174427" y="15804"/>
                  </a:cubicBezTo>
                  <a:lnTo>
                    <a:pt x="174427" y="67767"/>
                  </a:lnTo>
                  <a:cubicBezTo>
                    <a:pt x="176886" y="67941"/>
                    <a:pt x="179116" y="68197"/>
                    <a:pt x="181548" y="68197"/>
                  </a:cubicBezTo>
                  <a:cubicBezTo>
                    <a:pt x="198457" y="68197"/>
                    <a:pt x="210971" y="58864"/>
                    <a:pt x="210971" y="40474"/>
                  </a:cubicBezTo>
                  <a:cubicBezTo>
                    <a:pt x="210971" y="21681"/>
                    <a:pt x="198668" y="14990"/>
                    <a:pt x="182133" y="14990"/>
                  </a:cubicBezTo>
                  <a:close/>
                  <a:moveTo>
                    <a:pt x="257898" y="153194"/>
                  </a:moveTo>
                  <a:cubicBezTo>
                    <a:pt x="252139" y="153194"/>
                    <a:pt x="245787" y="153404"/>
                    <a:pt x="240284" y="151777"/>
                  </a:cubicBezTo>
                  <a:cubicBezTo>
                    <a:pt x="230056" y="148761"/>
                    <a:pt x="215934" y="125709"/>
                    <a:pt x="210322" y="116669"/>
                  </a:cubicBezTo>
                  <a:cubicBezTo>
                    <a:pt x="201593" y="101971"/>
                    <a:pt x="194006" y="81725"/>
                    <a:pt x="174436" y="81505"/>
                  </a:cubicBezTo>
                  <a:lnTo>
                    <a:pt x="174436" y="138926"/>
                  </a:lnTo>
                  <a:cubicBezTo>
                    <a:pt x="174436" y="143953"/>
                    <a:pt x="176712" y="150040"/>
                    <a:pt x="181557" y="152307"/>
                  </a:cubicBezTo>
                  <a:lnTo>
                    <a:pt x="136430" y="152307"/>
                  </a:lnTo>
                  <a:cubicBezTo>
                    <a:pt x="141174" y="149830"/>
                    <a:pt x="143432" y="144181"/>
                    <a:pt x="143432" y="138926"/>
                  </a:cubicBezTo>
                  <a:lnTo>
                    <a:pt x="143432" y="15594"/>
                  </a:lnTo>
                  <a:cubicBezTo>
                    <a:pt x="143432" y="10374"/>
                    <a:pt x="141165" y="4671"/>
                    <a:pt x="136430" y="2047"/>
                  </a:cubicBezTo>
                  <a:lnTo>
                    <a:pt x="190761" y="2047"/>
                  </a:lnTo>
                  <a:cubicBezTo>
                    <a:pt x="214398" y="2047"/>
                    <a:pt x="243977" y="11124"/>
                    <a:pt x="243977" y="39523"/>
                  </a:cubicBezTo>
                  <a:cubicBezTo>
                    <a:pt x="243977" y="63352"/>
                    <a:pt x="224261" y="75564"/>
                    <a:pt x="202278" y="75564"/>
                  </a:cubicBezTo>
                  <a:cubicBezTo>
                    <a:pt x="233557" y="75747"/>
                    <a:pt x="251929" y="149117"/>
                    <a:pt x="286462" y="149327"/>
                  </a:cubicBezTo>
                  <a:cubicBezTo>
                    <a:pt x="277202" y="152070"/>
                    <a:pt x="267550" y="153194"/>
                    <a:pt x="257898" y="153194"/>
                  </a:cubicBezTo>
                  <a:close/>
                  <a:moveTo>
                    <a:pt x="288729" y="152307"/>
                  </a:moveTo>
                  <a:cubicBezTo>
                    <a:pt x="292458" y="150598"/>
                    <a:pt x="296361" y="145671"/>
                    <a:pt x="296361" y="138926"/>
                  </a:cubicBezTo>
                  <a:lnTo>
                    <a:pt x="296361" y="15594"/>
                  </a:lnTo>
                  <a:cubicBezTo>
                    <a:pt x="296361" y="8747"/>
                    <a:pt x="292458" y="3903"/>
                    <a:pt x="288729" y="2047"/>
                  </a:cubicBezTo>
                  <a:lnTo>
                    <a:pt x="334970" y="2047"/>
                  </a:lnTo>
                  <a:cubicBezTo>
                    <a:pt x="331003" y="3903"/>
                    <a:pt x="327384" y="8747"/>
                    <a:pt x="327384" y="15594"/>
                  </a:cubicBezTo>
                  <a:lnTo>
                    <a:pt x="327384" y="138926"/>
                  </a:lnTo>
                  <a:cubicBezTo>
                    <a:pt x="327384" y="145671"/>
                    <a:pt x="331003" y="150598"/>
                    <a:pt x="334970" y="152307"/>
                  </a:cubicBezTo>
                  <a:lnTo>
                    <a:pt x="288729" y="152307"/>
                  </a:lnTo>
                  <a:close/>
                  <a:moveTo>
                    <a:pt x="389072" y="152307"/>
                  </a:moveTo>
                  <a:cubicBezTo>
                    <a:pt x="394027" y="150040"/>
                    <a:pt x="396449" y="144181"/>
                    <a:pt x="396449" y="138926"/>
                  </a:cubicBezTo>
                  <a:lnTo>
                    <a:pt x="396449" y="19277"/>
                  </a:lnTo>
                  <a:lnTo>
                    <a:pt x="363241" y="19277"/>
                  </a:lnTo>
                  <a:cubicBezTo>
                    <a:pt x="355582" y="19277"/>
                    <a:pt x="346451" y="20219"/>
                    <a:pt x="339869" y="24122"/>
                  </a:cubicBezTo>
                  <a:lnTo>
                    <a:pt x="350189" y="2038"/>
                  </a:lnTo>
                  <a:lnTo>
                    <a:pt x="460331" y="2038"/>
                  </a:lnTo>
                  <a:cubicBezTo>
                    <a:pt x="469252" y="2038"/>
                    <a:pt x="478375" y="1846"/>
                    <a:pt x="487040" y="0"/>
                  </a:cubicBezTo>
                  <a:cubicBezTo>
                    <a:pt x="482844" y="11307"/>
                    <a:pt x="470358" y="19689"/>
                    <a:pt x="463165" y="19689"/>
                  </a:cubicBezTo>
                  <a:cubicBezTo>
                    <a:pt x="454418" y="19487"/>
                    <a:pt x="439948" y="18902"/>
                    <a:pt x="427481" y="18902"/>
                  </a:cubicBezTo>
                  <a:lnTo>
                    <a:pt x="427481" y="138917"/>
                  </a:lnTo>
                  <a:cubicBezTo>
                    <a:pt x="427481" y="144172"/>
                    <a:pt x="430086" y="150031"/>
                    <a:pt x="434948" y="152298"/>
                  </a:cubicBezTo>
                  <a:lnTo>
                    <a:pt x="389072" y="152298"/>
                  </a:lnTo>
                  <a:close/>
                  <a:moveTo>
                    <a:pt x="492542" y="152307"/>
                  </a:moveTo>
                  <a:cubicBezTo>
                    <a:pt x="496235" y="150598"/>
                    <a:pt x="500111" y="145671"/>
                    <a:pt x="500111" y="138926"/>
                  </a:cubicBezTo>
                  <a:lnTo>
                    <a:pt x="500111" y="15594"/>
                  </a:lnTo>
                  <a:cubicBezTo>
                    <a:pt x="500111" y="8747"/>
                    <a:pt x="496235" y="3903"/>
                    <a:pt x="492542" y="2047"/>
                  </a:cubicBezTo>
                  <a:lnTo>
                    <a:pt x="538784" y="2047"/>
                  </a:lnTo>
                  <a:cubicBezTo>
                    <a:pt x="534853" y="3903"/>
                    <a:pt x="531088" y="8747"/>
                    <a:pt x="531088" y="15594"/>
                  </a:cubicBezTo>
                  <a:lnTo>
                    <a:pt x="531088" y="138926"/>
                  </a:lnTo>
                  <a:cubicBezTo>
                    <a:pt x="531088" y="145671"/>
                    <a:pt x="534853" y="150598"/>
                    <a:pt x="538784" y="152307"/>
                  </a:cubicBezTo>
                  <a:lnTo>
                    <a:pt x="492542" y="152307"/>
                  </a:lnTo>
                  <a:close/>
                  <a:moveTo>
                    <a:pt x="628817" y="118314"/>
                  </a:moveTo>
                  <a:cubicBezTo>
                    <a:pt x="628817" y="89695"/>
                    <a:pt x="561406" y="83233"/>
                    <a:pt x="561406" y="37549"/>
                  </a:cubicBezTo>
                  <a:cubicBezTo>
                    <a:pt x="561406" y="9268"/>
                    <a:pt x="588307" y="9"/>
                    <a:pt x="611962" y="9"/>
                  </a:cubicBezTo>
                  <a:cubicBezTo>
                    <a:pt x="622520" y="9"/>
                    <a:pt x="637793" y="1472"/>
                    <a:pt x="647446" y="5914"/>
                  </a:cubicBezTo>
                  <a:lnTo>
                    <a:pt x="649127" y="34002"/>
                  </a:lnTo>
                  <a:cubicBezTo>
                    <a:pt x="643195" y="21599"/>
                    <a:pt x="628342" y="12614"/>
                    <a:pt x="614549" y="12614"/>
                  </a:cubicBezTo>
                  <a:cubicBezTo>
                    <a:pt x="603645" y="12614"/>
                    <a:pt x="592219" y="18007"/>
                    <a:pt x="592219" y="30474"/>
                  </a:cubicBezTo>
                  <a:cubicBezTo>
                    <a:pt x="592219" y="60153"/>
                    <a:pt x="660772" y="67402"/>
                    <a:pt x="660772" y="110673"/>
                  </a:cubicBezTo>
                  <a:cubicBezTo>
                    <a:pt x="660772" y="142079"/>
                    <a:pt x="633333" y="155086"/>
                    <a:pt x="605637" y="155086"/>
                  </a:cubicBezTo>
                  <a:cubicBezTo>
                    <a:pt x="591149" y="155086"/>
                    <a:pt x="571443" y="152298"/>
                    <a:pt x="559222" y="143944"/>
                  </a:cubicBezTo>
                  <a:cubicBezTo>
                    <a:pt x="558482" y="138917"/>
                    <a:pt x="558143" y="133661"/>
                    <a:pt x="558143" y="128515"/>
                  </a:cubicBezTo>
                  <a:cubicBezTo>
                    <a:pt x="558143" y="122381"/>
                    <a:pt x="558683" y="116230"/>
                    <a:pt x="559588" y="110179"/>
                  </a:cubicBezTo>
                  <a:cubicBezTo>
                    <a:pt x="567211" y="127555"/>
                    <a:pt x="582987" y="141147"/>
                    <a:pt x="602694" y="141147"/>
                  </a:cubicBezTo>
                  <a:cubicBezTo>
                    <a:pt x="617666" y="141156"/>
                    <a:pt x="628817" y="134630"/>
                    <a:pt x="628817" y="118314"/>
                  </a:cubicBezTo>
                  <a:close/>
                  <a:moveTo>
                    <a:pt x="773236" y="152307"/>
                  </a:moveTo>
                  <a:cubicBezTo>
                    <a:pt x="776500" y="150836"/>
                    <a:pt x="779991" y="145671"/>
                    <a:pt x="779991" y="138926"/>
                  </a:cubicBezTo>
                  <a:lnTo>
                    <a:pt x="779991" y="83014"/>
                  </a:lnTo>
                  <a:cubicBezTo>
                    <a:pt x="771948" y="82109"/>
                    <a:pt x="760714" y="81716"/>
                    <a:pt x="748109" y="81716"/>
                  </a:cubicBezTo>
                  <a:cubicBezTo>
                    <a:pt x="735313" y="81716"/>
                    <a:pt x="723988" y="82109"/>
                    <a:pt x="715743" y="83014"/>
                  </a:cubicBezTo>
                  <a:lnTo>
                    <a:pt x="715743" y="138926"/>
                  </a:lnTo>
                  <a:cubicBezTo>
                    <a:pt x="715743" y="145671"/>
                    <a:pt x="719143" y="150598"/>
                    <a:pt x="722452" y="152307"/>
                  </a:cubicBezTo>
                  <a:lnTo>
                    <a:pt x="677929" y="152307"/>
                  </a:lnTo>
                  <a:cubicBezTo>
                    <a:pt x="681229" y="150836"/>
                    <a:pt x="684748" y="145671"/>
                    <a:pt x="684748" y="138926"/>
                  </a:cubicBezTo>
                  <a:lnTo>
                    <a:pt x="684748" y="15594"/>
                  </a:lnTo>
                  <a:cubicBezTo>
                    <a:pt x="684748" y="8747"/>
                    <a:pt x="681229" y="3702"/>
                    <a:pt x="677929" y="2047"/>
                  </a:cubicBezTo>
                  <a:lnTo>
                    <a:pt x="722452" y="2047"/>
                  </a:lnTo>
                  <a:cubicBezTo>
                    <a:pt x="719143" y="3711"/>
                    <a:pt x="715743" y="8747"/>
                    <a:pt x="715743" y="15594"/>
                  </a:cubicBezTo>
                  <a:lnTo>
                    <a:pt x="715743" y="66113"/>
                  </a:lnTo>
                  <a:cubicBezTo>
                    <a:pt x="723988" y="66981"/>
                    <a:pt x="735112" y="67402"/>
                    <a:pt x="748109" y="67402"/>
                  </a:cubicBezTo>
                  <a:cubicBezTo>
                    <a:pt x="760714" y="67402"/>
                    <a:pt x="771948" y="66853"/>
                    <a:pt x="779991" y="66113"/>
                  </a:cubicBezTo>
                  <a:lnTo>
                    <a:pt x="779991" y="15594"/>
                  </a:lnTo>
                  <a:cubicBezTo>
                    <a:pt x="779991" y="8747"/>
                    <a:pt x="776509" y="3702"/>
                    <a:pt x="773236" y="2047"/>
                  </a:cubicBezTo>
                  <a:lnTo>
                    <a:pt x="817696" y="2047"/>
                  </a:lnTo>
                  <a:cubicBezTo>
                    <a:pt x="814368" y="3711"/>
                    <a:pt x="811069" y="8747"/>
                    <a:pt x="811069" y="15594"/>
                  </a:cubicBezTo>
                  <a:lnTo>
                    <a:pt x="811069" y="138926"/>
                  </a:lnTo>
                  <a:cubicBezTo>
                    <a:pt x="811069" y="145671"/>
                    <a:pt x="814368" y="150598"/>
                    <a:pt x="817696" y="152307"/>
                  </a:cubicBezTo>
                  <a:lnTo>
                    <a:pt x="773236" y="152307"/>
                  </a:ln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C314B68E-1BC3-1FF8-86D3-252A5F3F3CBD}"/>
                </a:ext>
              </a:extLst>
            </p:cNvPr>
            <p:cNvSpPr/>
            <p:nvPr/>
          </p:nvSpPr>
          <p:spPr>
            <a:xfrm>
              <a:off x="10556996" y="461082"/>
              <a:ext cx="890453" cy="155076"/>
            </a:xfrm>
            <a:custGeom>
              <a:avLst/>
              <a:gdLst>
                <a:gd name="connsiteX0" fmla="*/ 111440 w 890453"/>
                <a:gd name="connsiteY0" fmla="*/ 152298 h 155076"/>
                <a:gd name="connsiteX1" fmla="*/ 114173 w 890453"/>
                <a:gd name="connsiteY1" fmla="*/ 147070 h 155076"/>
                <a:gd name="connsiteX2" fmla="*/ 112738 w 890453"/>
                <a:gd name="connsiteY2" fmla="*/ 141878 h 155076"/>
                <a:gd name="connsiteX3" fmla="*/ 98955 w 890453"/>
                <a:gd name="connsiteY3" fmla="*/ 104384 h 155076"/>
                <a:gd name="connsiteX4" fmla="*/ 70564 w 890453"/>
                <a:gd name="connsiteY4" fmla="*/ 103241 h 155076"/>
                <a:gd name="connsiteX5" fmla="*/ 43582 w 890453"/>
                <a:gd name="connsiteY5" fmla="*/ 104384 h 155076"/>
                <a:gd name="connsiteX6" fmla="*/ 29094 w 890453"/>
                <a:gd name="connsiteY6" fmla="*/ 141147 h 155076"/>
                <a:gd name="connsiteX7" fmla="*/ 26699 w 890453"/>
                <a:gd name="connsiteY7" fmla="*/ 148194 h 155076"/>
                <a:gd name="connsiteX8" fmla="*/ 30246 w 890453"/>
                <a:gd name="connsiteY8" fmla="*/ 152298 h 155076"/>
                <a:gd name="connsiteX9" fmla="*/ 0 w 890453"/>
                <a:gd name="connsiteY9" fmla="*/ 152298 h 155076"/>
                <a:gd name="connsiteX10" fmla="*/ 10237 w 890453"/>
                <a:gd name="connsiteY10" fmla="*/ 140726 h 155076"/>
                <a:gd name="connsiteX11" fmla="*/ 59943 w 890453"/>
                <a:gd name="connsiteY11" fmla="*/ 12431 h 155076"/>
                <a:gd name="connsiteX12" fmla="*/ 60254 w 890453"/>
                <a:gd name="connsiteY12" fmla="*/ 10585 h 155076"/>
                <a:gd name="connsiteX13" fmla="*/ 54742 w 890453"/>
                <a:gd name="connsiteY13" fmla="*/ 2029 h 155076"/>
                <a:gd name="connsiteX14" fmla="*/ 93735 w 890453"/>
                <a:gd name="connsiteY14" fmla="*/ 2029 h 155076"/>
                <a:gd name="connsiteX15" fmla="*/ 144291 w 890453"/>
                <a:gd name="connsiteY15" fmla="*/ 140598 h 155076"/>
                <a:gd name="connsiteX16" fmla="*/ 154464 w 890453"/>
                <a:gd name="connsiteY16" fmla="*/ 152289 h 155076"/>
                <a:gd name="connsiteX17" fmla="*/ 111440 w 890453"/>
                <a:gd name="connsiteY17" fmla="*/ 152289 h 155076"/>
                <a:gd name="connsiteX18" fmla="*/ 72182 w 890453"/>
                <a:gd name="connsiteY18" fmla="*/ 30639 h 155076"/>
                <a:gd name="connsiteX19" fmla="*/ 49395 w 890453"/>
                <a:gd name="connsiteY19" fmla="*/ 89138 h 155076"/>
                <a:gd name="connsiteX20" fmla="*/ 70107 w 890453"/>
                <a:gd name="connsiteY20" fmla="*/ 90061 h 155076"/>
                <a:gd name="connsiteX21" fmla="*/ 93434 w 890453"/>
                <a:gd name="connsiteY21" fmla="*/ 89138 h 155076"/>
                <a:gd name="connsiteX22" fmla="*/ 72182 w 890453"/>
                <a:gd name="connsiteY22" fmla="*/ 30639 h 155076"/>
                <a:gd name="connsiteX23" fmla="*/ 162161 w 890453"/>
                <a:gd name="connsiteY23" fmla="*/ 152298 h 155076"/>
                <a:gd name="connsiteX24" fmla="*/ 169747 w 890453"/>
                <a:gd name="connsiteY24" fmla="*/ 138917 h 155076"/>
                <a:gd name="connsiteX25" fmla="*/ 169747 w 890453"/>
                <a:gd name="connsiteY25" fmla="*/ 15584 h 155076"/>
                <a:gd name="connsiteX26" fmla="*/ 162161 w 890453"/>
                <a:gd name="connsiteY26" fmla="*/ 2038 h 155076"/>
                <a:gd name="connsiteX27" fmla="*/ 208375 w 890453"/>
                <a:gd name="connsiteY27" fmla="*/ 2038 h 155076"/>
                <a:gd name="connsiteX28" fmla="*/ 200779 w 890453"/>
                <a:gd name="connsiteY28" fmla="*/ 15584 h 155076"/>
                <a:gd name="connsiteX29" fmla="*/ 200779 w 890453"/>
                <a:gd name="connsiteY29" fmla="*/ 138917 h 155076"/>
                <a:gd name="connsiteX30" fmla="*/ 208375 w 890453"/>
                <a:gd name="connsiteY30" fmla="*/ 152298 h 155076"/>
                <a:gd name="connsiteX31" fmla="*/ 162161 w 890453"/>
                <a:gd name="connsiteY31" fmla="*/ 152298 h 155076"/>
                <a:gd name="connsiteX32" fmla="*/ 278628 w 890453"/>
                <a:gd name="connsiteY32" fmla="*/ 14981 h 155076"/>
                <a:gd name="connsiteX33" fmla="*/ 271142 w 890453"/>
                <a:gd name="connsiteY33" fmla="*/ 15795 h 155076"/>
                <a:gd name="connsiteX34" fmla="*/ 271142 w 890453"/>
                <a:gd name="connsiteY34" fmla="*/ 67758 h 155076"/>
                <a:gd name="connsiteX35" fmla="*/ 278107 w 890453"/>
                <a:gd name="connsiteY35" fmla="*/ 68188 h 155076"/>
                <a:gd name="connsiteX36" fmla="*/ 307540 w 890453"/>
                <a:gd name="connsiteY36" fmla="*/ 40465 h 155076"/>
                <a:gd name="connsiteX37" fmla="*/ 278628 w 890453"/>
                <a:gd name="connsiteY37" fmla="*/ 14981 h 155076"/>
                <a:gd name="connsiteX38" fmla="*/ 358169 w 890453"/>
                <a:gd name="connsiteY38" fmla="*/ 153185 h 155076"/>
                <a:gd name="connsiteX39" fmla="*/ 340564 w 890453"/>
                <a:gd name="connsiteY39" fmla="*/ 151768 h 155076"/>
                <a:gd name="connsiteX40" fmla="*/ 310611 w 890453"/>
                <a:gd name="connsiteY40" fmla="*/ 116660 h 155076"/>
                <a:gd name="connsiteX41" fmla="*/ 271142 w 890453"/>
                <a:gd name="connsiteY41" fmla="*/ 81496 h 155076"/>
                <a:gd name="connsiteX42" fmla="*/ 271142 w 890453"/>
                <a:gd name="connsiteY42" fmla="*/ 138917 h 155076"/>
                <a:gd name="connsiteX43" fmla="*/ 278107 w 890453"/>
                <a:gd name="connsiteY43" fmla="*/ 152298 h 155076"/>
                <a:gd name="connsiteX44" fmla="*/ 233018 w 890453"/>
                <a:gd name="connsiteY44" fmla="*/ 152298 h 155076"/>
                <a:gd name="connsiteX45" fmla="*/ 240120 w 890453"/>
                <a:gd name="connsiteY45" fmla="*/ 138917 h 155076"/>
                <a:gd name="connsiteX46" fmla="*/ 240120 w 890453"/>
                <a:gd name="connsiteY46" fmla="*/ 15584 h 155076"/>
                <a:gd name="connsiteX47" fmla="*/ 233018 w 890453"/>
                <a:gd name="connsiteY47" fmla="*/ 2038 h 155076"/>
                <a:gd name="connsiteX48" fmla="*/ 287467 w 890453"/>
                <a:gd name="connsiteY48" fmla="*/ 2038 h 155076"/>
                <a:gd name="connsiteX49" fmla="*/ 340573 w 890453"/>
                <a:gd name="connsiteY49" fmla="*/ 39514 h 155076"/>
                <a:gd name="connsiteX50" fmla="*/ 302723 w 890453"/>
                <a:gd name="connsiteY50" fmla="*/ 75555 h 155076"/>
                <a:gd name="connsiteX51" fmla="*/ 386860 w 890453"/>
                <a:gd name="connsiteY51" fmla="*/ 149318 h 155076"/>
                <a:gd name="connsiteX52" fmla="*/ 358169 w 890453"/>
                <a:gd name="connsiteY52" fmla="*/ 153185 h 155076"/>
                <a:gd name="connsiteX53" fmla="*/ 545639 w 890453"/>
                <a:gd name="connsiteY53" fmla="*/ 16709 h 155076"/>
                <a:gd name="connsiteX54" fmla="*/ 499973 w 890453"/>
                <a:gd name="connsiteY54" fmla="*/ 152298 h 155076"/>
                <a:gd name="connsiteX55" fmla="*/ 490422 w 890453"/>
                <a:gd name="connsiteY55" fmla="*/ 149529 h 155076"/>
                <a:gd name="connsiteX56" fmla="*/ 476245 w 890453"/>
                <a:gd name="connsiteY56" fmla="*/ 120316 h 155076"/>
                <a:gd name="connsiteX57" fmla="*/ 455606 w 890453"/>
                <a:gd name="connsiteY57" fmla="*/ 68179 h 155076"/>
                <a:gd name="connsiteX58" fmla="*/ 425881 w 890453"/>
                <a:gd name="connsiteY58" fmla="*/ 152298 h 155076"/>
                <a:gd name="connsiteX59" fmla="*/ 411732 w 890453"/>
                <a:gd name="connsiteY59" fmla="*/ 152298 h 155076"/>
                <a:gd name="connsiteX60" fmla="*/ 360627 w 890453"/>
                <a:gd name="connsiteY60" fmla="*/ 16371 h 155076"/>
                <a:gd name="connsiteX61" fmla="*/ 349110 w 890453"/>
                <a:gd name="connsiteY61" fmla="*/ 2038 h 155076"/>
                <a:gd name="connsiteX62" fmla="*/ 393524 w 890453"/>
                <a:gd name="connsiteY62" fmla="*/ 2038 h 155076"/>
                <a:gd name="connsiteX63" fmla="*/ 390361 w 890453"/>
                <a:gd name="connsiteY63" fmla="*/ 8309 h 155076"/>
                <a:gd name="connsiteX64" fmla="*/ 391650 w 890453"/>
                <a:gd name="connsiteY64" fmla="*/ 13537 h 155076"/>
                <a:gd name="connsiteX65" fmla="*/ 424930 w 890453"/>
                <a:gd name="connsiteY65" fmla="*/ 103461 h 155076"/>
                <a:gd name="connsiteX66" fmla="*/ 460368 w 890453"/>
                <a:gd name="connsiteY66" fmla="*/ 2038 h 155076"/>
                <a:gd name="connsiteX67" fmla="*/ 499398 w 890453"/>
                <a:gd name="connsiteY67" fmla="*/ 99814 h 155076"/>
                <a:gd name="connsiteX68" fmla="*/ 528958 w 890453"/>
                <a:gd name="connsiteY68" fmla="*/ 11307 h 155076"/>
                <a:gd name="connsiteX69" fmla="*/ 530119 w 890453"/>
                <a:gd name="connsiteY69" fmla="*/ 6499 h 155076"/>
                <a:gd name="connsiteX70" fmla="*/ 527468 w 890453"/>
                <a:gd name="connsiteY70" fmla="*/ 2038 h 155076"/>
                <a:gd name="connsiteX71" fmla="*/ 556882 w 890453"/>
                <a:gd name="connsiteY71" fmla="*/ 2038 h 155076"/>
                <a:gd name="connsiteX72" fmla="*/ 545639 w 890453"/>
                <a:gd name="connsiteY72" fmla="*/ 16709 h 155076"/>
                <a:gd name="connsiteX73" fmla="*/ 600226 w 890453"/>
                <a:gd name="connsiteY73" fmla="*/ 30639 h 155076"/>
                <a:gd name="connsiteX74" fmla="*/ 577448 w 890453"/>
                <a:gd name="connsiteY74" fmla="*/ 89138 h 155076"/>
                <a:gd name="connsiteX75" fmla="*/ 598206 w 890453"/>
                <a:gd name="connsiteY75" fmla="*/ 90061 h 155076"/>
                <a:gd name="connsiteX76" fmla="*/ 621496 w 890453"/>
                <a:gd name="connsiteY76" fmla="*/ 89138 h 155076"/>
                <a:gd name="connsiteX77" fmla="*/ 600226 w 890453"/>
                <a:gd name="connsiteY77" fmla="*/ 30639 h 155076"/>
                <a:gd name="connsiteX78" fmla="*/ 639439 w 890453"/>
                <a:gd name="connsiteY78" fmla="*/ 152298 h 155076"/>
                <a:gd name="connsiteX79" fmla="*/ 642172 w 890453"/>
                <a:gd name="connsiteY79" fmla="*/ 147070 h 155076"/>
                <a:gd name="connsiteX80" fmla="*/ 640810 w 890453"/>
                <a:gd name="connsiteY80" fmla="*/ 141878 h 155076"/>
                <a:gd name="connsiteX81" fmla="*/ 627062 w 890453"/>
                <a:gd name="connsiteY81" fmla="*/ 104384 h 155076"/>
                <a:gd name="connsiteX82" fmla="*/ 598608 w 890453"/>
                <a:gd name="connsiteY82" fmla="*/ 103241 h 155076"/>
                <a:gd name="connsiteX83" fmla="*/ 571653 w 890453"/>
                <a:gd name="connsiteY83" fmla="*/ 104384 h 155076"/>
                <a:gd name="connsiteX84" fmla="*/ 557229 w 890453"/>
                <a:gd name="connsiteY84" fmla="*/ 141147 h 155076"/>
                <a:gd name="connsiteX85" fmla="*/ 554816 w 890453"/>
                <a:gd name="connsiteY85" fmla="*/ 148194 h 155076"/>
                <a:gd name="connsiteX86" fmla="*/ 558262 w 890453"/>
                <a:gd name="connsiteY86" fmla="*/ 152298 h 155076"/>
                <a:gd name="connsiteX87" fmla="*/ 528007 w 890453"/>
                <a:gd name="connsiteY87" fmla="*/ 152298 h 155076"/>
                <a:gd name="connsiteX88" fmla="*/ 538208 w 890453"/>
                <a:gd name="connsiteY88" fmla="*/ 140726 h 155076"/>
                <a:gd name="connsiteX89" fmla="*/ 588087 w 890453"/>
                <a:gd name="connsiteY89" fmla="*/ 12431 h 155076"/>
                <a:gd name="connsiteX90" fmla="*/ 588371 w 890453"/>
                <a:gd name="connsiteY90" fmla="*/ 10585 h 155076"/>
                <a:gd name="connsiteX91" fmla="*/ 582768 w 890453"/>
                <a:gd name="connsiteY91" fmla="*/ 2029 h 155076"/>
                <a:gd name="connsiteX92" fmla="*/ 621797 w 890453"/>
                <a:gd name="connsiteY92" fmla="*/ 2029 h 155076"/>
                <a:gd name="connsiteX93" fmla="*/ 672335 w 890453"/>
                <a:gd name="connsiteY93" fmla="*/ 140598 h 155076"/>
                <a:gd name="connsiteX94" fmla="*/ 682563 w 890453"/>
                <a:gd name="connsiteY94" fmla="*/ 152289 h 155076"/>
                <a:gd name="connsiteX95" fmla="*/ 639439 w 890453"/>
                <a:gd name="connsiteY95" fmla="*/ 152289 h 155076"/>
                <a:gd name="connsiteX96" fmla="*/ 775220 w 890453"/>
                <a:gd name="connsiteY96" fmla="*/ 17815 h 155076"/>
                <a:gd name="connsiteX97" fmla="*/ 739627 w 890453"/>
                <a:gd name="connsiteY97" fmla="*/ 80226 h 155076"/>
                <a:gd name="connsiteX98" fmla="*/ 739627 w 890453"/>
                <a:gd name="connsiteY98" fmla="*/ 138917 h 155076"/>
                <a:gd name="connsiteX99" fmla="*/ 746336 w 890453"/>
                <a:gd name="connsiteY99" fmla="*/ 152298 h 155076"/>
                <a:gd name="connsiteX100" fmla="*/ 702051 w 890453"/>
                <a:gd name="connsiteY100" fmla="*/ 152298 h 155076"/>
                <a:gd name="connsiteX101" fmla="*/ 708659 w 890453"/>
                <a:gd name="connsiteY101" fmla="*/ 138917 h 155076"/>
                <a:gd name="connsiteX102" fmla="*/ 708659 w 890453"/>
                <a:gd name="connsiteY102" fmla="*/ 80034 h 155076"/>
                <a:gd name="connsiteX103" fmla="*/ 677719 w 890453"/>
                <a:gd name="connsiteY103" fmla="*/ 30465 h 155076"/>
                <a:gd name="connsiteX104" fmla="*/ 646312 w 890453"/>
                <a:gd name="connsiteY104" fmla="*/ 4232 h 155076"/>
                <a:gd name="connsiteX105" fmla="*/ 672326 w 890453"/>
                <a:gd name="connsiteY105" fmla="*/ 128 h 155076"/>
                <a:gd name="connsiteX106" fmla="*/ 703010 w 890453"/>
                <a:gd name="connsiteY106" fmla="*/ 15420 h 155076"/>
                <a:gd name="connsiteX107" fmla="*/ 731638 w 890453"/>
                <a:gd name="connsiteY107" fmla="*/ 60793 h 155076"/>
                <a:gd name="connsiteX108" fmla="*/ 756710 w 890453"/>
                <a:gd name="connsiteY108" fmla="*/ 16928 h 155076"/>
                <a:gd name="connsiteX109" fmla="*/ 761317 w 890453"/>
                <a:gd name="connsiteY109" fmla="*/ 7056 h 155076"/>
                <a:gd name="connsiteX110" fmla="*/ 758191 w 890453"/>
                <a:gd name="connsiteY110" fmla="*/ 2038 h 155076"/>
                <a:gd name="connsiteX111" fmla="*/ 790091 w 890453"/>
                <a:gd name="connsiteY111" fmla="*/ 2038 h 155076"/>
                <a:gd name="connsiteX112" fmla="*/ 775220 w 890453"/>
                <a:gd name="connsiteY112" fmla="*/ 17815 h 155076"/>
                <a:gd name="connsiteX113" fmla="*/ 858535 w 890453"/>
                <a:gd name="connsiteY113" fmla="*/ 118305 h 155076"/>
                <a:gd name="connsiteX114" fmla="*/ 791115 w 890453"/>
                <a:gd name="connsiteY114" fmla="*/ 37540 h 155076"/>
                <a:gd name="connsiteX115" fmla="*/ 841607 w 890453"/>
                <a:gd name="connsiteY115" fmla="*/ 0 h 155076"/>
                <a:gd name="connsiteX116" fmla="*/ 877081 w 890453"/>
                <a:gd name="connsiteY116" fmla="*/ 5905 h 155076"/>
                <a:gd name="connsiteX117" fmla="*/ 878763 w 890453"/>
                <a:gd name="connsiteY117" fmla="*/ 33993 h 155076"/>
                <a:gd name="connsiteX118" fmla="*/ 844175 w 890453"/>
                <a:gd name="connsiteY118" fmla="*/ 12605 h 155076"/>
                <a:gd name="connsiteX119" fmla="*/ 821900 w 890453"/>
                <a:gd name="connsiteY119" fmla="*/ 30465 h 155076"/>
                <a:gd name="connsiteX120" fmla="*/ 890454 w 890453"/>
                <a:gd name="connsiteY120" fmla="*/ 110663 h 155076"/>
                <a:gd name="connsiteX121" fmla="*/ 835309 w 890453"/>
                <a:gd name="connsiteY121" fmla="*/ 155077 h 155076"/>
                <a:gd name="connsiteX122" fmla="*/ 788839 w 890453"/>
                <a:gd name="connsiteY122" fmla="*/ 143935 h 155076"/>
                <a:gd name="connsiteX123" fmla="*/ 787660 w 890453"/>
                <a:gd name="connsiteY123" fmla="*/ 128506 h 155076"/>
                <a:gd name="connsiteX124" fmla="*/ 789177 w 890453"/>
                <a:gd name="connsiteY124" fmla="*/ 110170 h 155076"/>
                <a:gd name="connsiteX125" fmla="*/ 832329 w 890453"/>
                <a:gd name="connsiteY125" fmla="*/ 141138 h 155076"/>
                <a:gd name="connsiteX126" fmla="*/ 858535 w 890453"/>
                <a:gd name="connsiteY126" fmla="*/ 118305 h 15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90453" h="155076">
                  <a:moveTo>
                    <a:pt x="111440" y="152298"/>
                  </a:moveTo>
                  <a:cubicBezTo>
                    <a:pt x="112875" y="150827"/>
                    <a:pt x="114173" y="149730"/>
                    <a:pt x="114173" y="147070"/>
                  </a:cubicBezTo>
                  <a:cubicBezTo>
                    <a:pt x="114173" y="146174"/>
                    <a:pt x="113835" y="144675"/>
                    <a:pt x="112738" y="141878"/>
                  </a:cubicBezTo>
                  <a:cubicBezTo>
                    <a:pt x="112738" y="141878"/>
                    <a:pt x="100399" y="108296"/>
                    <a:pt x="98955" y="104384"/>
                  </a:cubicBezTo>
                  <a:cubicBezTo>
                    <a:pt x="89686" y="103241"/>
                    <a:pt x="80025" y="103241"/>
                    <a:pt x="70564" y="103241"/>
                  </a:cubicBezTo>
                  <a:cubicBezTo>
                    <a:pt x="61588" y="103241"/>
                    <a:pt x="52475" y="103452"/>
                    <a:pt x="43582" y="104384"/>
                  </a:cubicBezTo>
                  <a:cubicBezTo>
                    <a:pt x="42320" y="107748"/>
                    <a:pt x="29094" y="141147"/>
                    <a:pt x="29094" y="141147"/>
                  </a:cubicBezTo>
                  <a:cubicBezTo>
                    <a:pt x="27312" y="145662"/>
                    <a:pt x="26699" y="147207"/>
                    <a:pt x="26699" y="148194"/>
                  </a:cubicBezTo>
                  <a:cubicBezTo>
                    <a:pt x="26699" y="150424"/>
                    <a:pt x="28619" y="151512"/>
                    <a:pt x="30246" y="152298"/>
                  </a:cubicBezTo>
                  <a:lnTo>
                    <a:pt x="0" y="152298"/>
                  </a:lnTo>
                  <a:cubicBezTo>
                    <a:pt x="4461" y="150031"/>
                    <a:pt x="8327" y="145370"/>
                    <a:pt x="10237" y="140726"/>
                  </a:cubicBezTo>
                  <a:lnTo>
                    <a:pt x="59943" y="12431"/>
                  </a:lnTo>
                  <a:cubicBezTo>
                    <a:pt x="60172" y="11901"/>
                    <a:pt x="60254" y="11307"/>
                    <a:pt x="60254" y="10585"/>
                  </a:cubicBezTo>
                  <a:cubicBezTo>
                    <a:pt x="60254" y="7047"/>
                    <a:pt x="57905" y="3693"/>
                    <a:pt x="54742" y="2029"/>
                  </a:cubicBezTo>
                  <a:lnTo>
                    <a:pt x="93735" y="2029"/>
                  </a:lnTo>
                  <a:lnTo>
                    <a:pt x="144291" y="140598"/>
                  </a:lnTo>
                  <a:cubicBezTo>
                    <a:pt x="146357" y="146165"/>
                    <a:pt x="150763" y="150223"/>
                    <a:pt x="154464" y="152289"/>
                  </a:cubicBezTo>
                  <a:lnTo>
                    <a:pt x="111440" y="152289"/>
                  </a:lnTo>
                  <a:close/>
                  <a:moveTo>
                    <a:pt x="72182" y="30639"/>
                  </a:moveTo>
                  <a:lnTo>
                    <a:pt x="49395" y="89138"/>
                  </a:lnTo>
                  <a:cubicBezTo>
                    <a:pt x="56186" y="89887"/>
                    <a:pt x="63234" y="90061"/>
                    <a:pt x="70107" y="90061"/>
                  </a:cubicBezTo>
                  <a:cubicBezTo>
                    <a:pt x="77986" y="90061"/>
                    <a:pt x="85774" y="90061"/>
                    <a:pt x="93434" y="89138"/>
                  </a:cubicBezTo>
                  <a:lnTo>
                    <a:pt x="72182" y="30639"/>
                  </a:lnTo>
                  <a:close/>
                  <a:moveTo>
                    <a:pt x="162161" y="152298"/>
                  </a:moveTo>
                  <a:cubicBezTo>
                    <a:pt x="165890" y="150589"/>
                    <a:pt x="169747" y="145662"/>
                    <a:pt x="169747" y="138917"/>
                  </a:cubicBezTo>
                  <a:lnTo>
                    <a:pt x="169747" y="15584"/>
                  </a:lnTo>
                  <a:cubicBezTo>
                    <a:pt x="169747" y="8738"/>
                    <a:pt x="165890" y="3894"/>
                    <a:pt x="162161" y="2038"/>
                  </a:cubicBezTo>
                  <a:lnTo>
                    <a:pt x="208375" y="2038"/>
                  </a:lnTo>
                  <a:cubicBezTo>
                    <a:pt x="204445" y="3894"/>
                    <a:pt x="200779" y="8738"/>
                    <a:pt x="200779" y="15584"/>
                  </a:cubicBezTo>
                  <a:lnTo>
                    <a:pt x="200779" y="138917"/>
                  </a:lnTo>
                  <a:cubicBezTo>
                    <a:pt x="200779" y="145662"/>
                    <a:pt x="204435" y="150589"/>
                    <a:pt x="208375" y="152298"/>
                  </a:cubicBezTo>
                  <a:lnTo>
                    <a:pt x="162161" y="152298"/>
                  </a:lnTo>
                  <a:close/>
                  <a:moveTo>
                    <a:pt x="278628" y="14981"/>
                  </a:moveTo>
                  <a:cubicBezTo>
                    <a:pt x="276133" y="14981"/>
                    <a:pt x="273738" y="15420"/>
                    <a:pt x="271142" y="15795"/>
                  </a:cubicBezTo>
                  <a:lnTo>
                    <a:pt x="271142" y="67758"/>
                  </a:lnTo>
                  <a:cubicBezTo>
                    <a:pt x="273555" y="67932"/>
                    <a:pt x="275758" y="68188"/>
                    <a:pt x="278107" y="68188"/>
                  </a:cubicBezTo>
                  <a:cubicBezTo>
                    <a:pt x="295054" y="68188"/>
                    <a:pt x="307540" y="58855"/>
                    <a:pt x="307540" y="40465"/>
                  </a:cubicBezTo>
                  <a:cubicBezTo>
                    <a:pt x="307530" y="21672"/>
                    <a:pt x="295182" y="14981"/>
                    <a:pt x="278628" y="14981"/>
                  </a:cubicBezTo>
                  <a:close/>
                  <a:moveTo>
                    <a:pt x="358169" y="153185"/>
                  </a:moveTo>
                  <a:cubicBezTo>
                    <a:pt x="352410" y="153185"/>
                    <a:pt x="346195" y="153395"/>
                    <a:pt x="340564" y="151768"/>
                  </a:cubicBezTo>
                  <a:cubicBezTo>
                    <a:pt x="330318" y="148752"/>
                    <a:pt x="316232" y="125699"/>
                    <a:pt x="310611" y="116660"/>
                  </a:cubicBezTo>
                  <a:cubicBezTo>
                    <a:pt x="301918" y="101962"/>
                    <a:pt x="290602" y="81496"/>
                    <a:pt x="271142" y="81496"/>
                  </a:cubicBezTo>
                  <a:lnTo>
                    <a:pt x="271142" y="138917"/>
                  </a:lnTo>
                  <a:cubicBezTo>
                    <a:pt x="271142" y="143944"/>
                    <a:pt x="273318" y="150031"/>
                    <a:pt x="278107" y="152298"/>
                  </a:cubicBezTo>
                  <a:lnTo>
                    <a:pt x="233018" y="152298"/>
                  </a:lnTo>
                  <a:cubicBezTo>
                    <a:pt x="237862" y="149821"/>
                    <a:pt x="240120" y="144172"/>
                    <a:pt x="240120" y="138917"/>
                  </a:cubicBezTo>
                  <a:lnTo>
                    <a:pt x="240120" y="15584"/>
                  </a:lnTo>
                  <a:cubicBezTo>
                    <a:pt x="240120" y="10365"/>
                    <a:pt x="237862" y="4662"/>
                    <a:pt x="233018" y="2038"/>
                  </a:cubicBezTo>
                  <a:lnTo>
                    <a:pt x="287467" y="2038"/>
                  </a:lnTo>
                  <a:cubicBezTo>
                    <a:pt x="311040" y="2038"/>
                    <a:pt x="340573" y="11115"/>
                    <a:pt x="340573" y="39514"/>
                  </a:cubicBezTo>
                  <a:cubicBezTo>
                    <a:pt x="340573" y="63343"/>
                    <a:pt x="319029" y="75555"/>
                    <a:pt x="302723" y="75555"/>
                  </a:cubicBezTo>
                  <a:cubicBezTo>
                    <a:pt x="335144" y="77420"/>
                    <a:pt x="354695" y="149318"/>
                    <a:pt x="386860" y="149318"/>
                  </a:cubicBezTo>
                  <a:cubicBezTo>
                    <a:pt x="377537" y="152060"/>
                    <a:pt x="367885" y="153185"/>
                    <a:pt x="358169" y="153185"/>
                  </a:cubicBezTo>
                  <a:close/>
                  <a:moveTo>
                    <a:pt x="545639" y="16709"/>
                  </a:moveTo>
                  <a:lnTo>
                    <a:pt x="499973" y="152298"/>
                  </a:lnTo>
                  <a:cubicBezTo>
                    <a:pt x="496208" y="152298"/>
                    <a:pt x="492515" y="151000"/>
                    <a:pt x="490422" y="149529"/>
                  </a:cubicBezTo>
                  <a:cubicBezTo>
                    <a:pt x="485906" y="145178"/>
                    <a:pt x="478804" y="127016"/>
                    <a:pt x="476245" y="120316"/>
                  </a:cubicBezTo>
                  <a:lnTo>
                    <a:pt x="455606" y="68179"/>
                  </a:lnTo>
                  <a:lnTo>
                    <a:pt x="425881" y="152298"/>
                  </a:lnTo>
                  <a:lnTo>
                    <a:pt x="411732" y="152298"/>
                  </a:lnTo>
                  <a:lnTo>
                    <a:pt x="360627" y="16371"/>
                  </a:lnTo>
                  <a:cubicBezTo>
                    <a:pt x="358434" y="10585"/>
                    <a:pt x="354686" y="5036"/>
                    <a:pt x="349110" y="2038"/>
                  </a:cubicBezTo>
                  <a:lnTo>
                    <a:pt x="393524" y="2038"/>
                  </a:lnTo>
                  <a:cubicBezTo>
                    <a:pt x="391650" y="3492"/>
                    <a:pt x="390361" y="5146"/>
                    <a:pt x="390361" y="8309"/>
                  </a:cubicBezTo>
                  <a:cubicBezTo>
                    <a:pt x="390361" y="9826"/>
                    <a:pt x="391111" y="11919"/>
                    <a:pt x="391650" y="13537"/>
                  </a:cubicBezTo>
                  <a:lnTo>
                    <a:pt x="424930" y="103461"/>
                  </a:lnTo>
                  <a:lnTo>
                    <a:pt x="460368" y="2038"/>
                  </a:lnTo>
                  <a:lnTo>
                    <a:pt x="499398" y="99814"/>
                  </a:lnTo>
                  <a:lnTo>
                    <a:pt x="528958" y="11307"/>
                  </a:lnTo>
                  <a:cubicBezTo>
                    <a:pt x="529689" y="8903"/>
                    <a:pt x="530119" y="8016"/>
                    <a:pt x="530119" y="6499"/>
                  </a:cubicBezTo>
                  <a:cubicBezTo>
                    <a:pt x="530119" y="4662"/>
                    <a:pt x="529323" y="3492"/>
                    <a:pt x="527468" y="2038"/>
                  </a:cubicBezTo>
                  <a:lnTo>
                    <a:pt x="556882" y="2038"/>
                  </a:lnTo>
                  <a:cubicBezTo>
                    <a:pt x="551443" y="4890"/>
                    <a:pt x="547513" y="11115"/>
                    <a:pt x="545639" y="16709"/>
                  </a:cubicBezTo>
                  <a:close/>
                  <a:moveTo>
                    <a:pt x="600226" y="30639"/>
                  </a:moveTo>
                  <a:lnTo>
                    <a:pt x="577448" y="89138"/>
                  </a:lnTo>
                  <a:cubicBezTo>
                    <a:pt x="584322" y="89887"/>
                    <a:pt x="591351" y="90061"/>
                    <a:pt x="598206" y="90061"/>
                  </a:cubicBezTo>
                  <a:cubicBezTo>
                    <a:pt x="606003" y="90061"/>
                    <a:pt x="613882" y="90061"/>
                    <a:pt x="621496" y="89138"/>
                  </a:cubicBezTo>
                  <a:lnTo>
                    <a:pt x="600226" y="30639"/>
                  </a:lnTo>
                  <a:close/>
                  <a:moveTo>
                    <a:pt x="639439" y="152298"/>
                  </a:moveTo>
                  <a:cubicBezTo>
                    <a:pt x="640992" y="150827"/>
                    <a:pt x="642172" y="149730"/>
                    <a:pt x="642172" y="147070"/>
                  </a:cubicBezTo>
                  <a:cubicBezTo>
                    <a:pt x="642172" y="146174"/>
                    <a:pt x="641715" y="144675"/>
                    <a:pt x="640810" y="141878"/>
                  </a:cubicBezTo>
                  <a:cubicBezTo>
                    <a:pt x="640810" y="141878"/>
                    <a:pt x="628552" y="108296"/>
                    <a:pt x="627062" y="104384"/>
                  </a:cubicBezTo>
                  <a:cubicBezTo>
                    <a:pt x="617712" y="103241"/>
                    <a:pt x="608069" y="103241"/>
                    <a:pt x="598608" y="103241"/>
                  </a:cubicBezTo>
                  <a:cubicBezTo>
                    <a:pt x="589715" y="103241"/>
                    <a:pt x="580592" y="103452"/>
                    <a:pt x="571653" y="104384"/>
                  </a:cubicBezTo>
                  <a:cubicBezTo>
                    <a:pt x="570364" y="107748"/>
                    <a:pt x="557229" y="141147"/>
                    <a:pt x="557229" y="141147"/>
                  </a:cubicBezTo>
                  <a:cubicBezTo>
                    <a:pt x="555337" y="145662"/>
                    <a:pt x="554816" y="147207"/>
                    <a:pt x="554816" y="148194"/>
                  </a:cubicBezTo>
                  <a:cubicBezTo>
                    <a:pt x="554816" y="150424"/>
                    <a:pt x="556653" y="151512"/>
                    <a:pt x="558262" y="152298"/>
                  </a:cubicBezTo>
                  <a:lnTo>
                    <a:pt x="528007" y="152298"/>
                  </a:lnTo>
                  <a:cubicBezTo>
                    <a:pt x="532477" y="150031"/>
                    <a:pt x="536334" y="145370"/>
                    <a:pt x="538208" y="140726"/>
                  </a:cubicBezTo>
                  <a:lnTo>
                    <a:pt x="588087" y="12431"/>
                  </a:lnTo>
                  <a:cubicBezTo>
                    <a:pt x="588234" y="11901"/>
                    <a:pt x="588371" y="11307"/>
                    <a:pt x="588371" y="10585"/>
                  </a:cubicBezTo>
                  <a:cubicBezTo>
                    <a:pt x="588371" y="7047"/>
                    <a:pt x="586013" y="3693"/>
                    <a:pt x="582768" y="2029"/>
                  </a:cubicBezTo>
                  <a:lnTo>
                    <a:pt x="621797" y="2029"/>
                  </a:lnTo>
                  <a:lnTo>
                    <a:pt x="672335" y="140598"/>
                  </a:lnTo>
                  <a:cubicBezTo>
                    <a:pt x="674428" y="146165"/>
                    <a:pt x="678889" y="150223"/>
                    <a:pt x="682563" y="152289"/>
                  </a:cubicBezTo>
                  <a:lnTo>
                    <a:pt x="639439" y="152289"/>
                  </a:lnTo>
                  <a:close/>
                  <a:moveTo>
                    <a:pt x="775220" y="17815"/>
                  </a:moveTo>
                  <a:lnTo>
                    <a:pt x="739627" y="80226"/>
                  </a:lnTo>
                  <a:lnTo>
                    <a:pt x="739627" y="138917"/>
                  </a:lnTo>
                  <a:cubicBezTo>
                    <a:pt x="739627" y="143688"/>
                    <a:pt x="741583" y="150031"/>
                    <a:pt x="746336" y="152298"/>
                  </a:cubicBezTo>
                  <a:lnTo>
                    <a:pt x="702051" y="152298"/>
                  </a:lnTo>
                  <a:cubicBezTo>
                    <a:pt x="706575" y="149821"/>
                    <a:pt x="708659" y="143532"/>
                    <a:pt x="708659" y="138917"/>
                  </a:cubicBezTo>
                  <a:lnTo>
                    <a:pt x="708659" y="80034"/>
                  </a:lnTo>
                  <a:lnTo>
                    <a:pt x="677719" y="30465"/>
                  </a:lnTo>
                  <a:cubicBezTo>
                    <a:pt x="674949" y="25831"/>
                    <a:pt x="662043" y="4232"/>
                    <a:pt x="646312" y="4232"/>
                  </a:cubicBezTo>
                  <a:cubicBezTo>
                    <a:pt x="650590" y="2605"/>
                    <a:pt x="663597" y="128"/>
                    <a:pt x="672326" y="128"/>
                  </a:cubicBezTo>
                  <a:cubicBezTo>
                    <a:pt x="686887" y="128"/>
                    <a:pt x="694098" y="1462"/>
                    <a:pt x="703010" y="15420"/>
                  </a:cubicBezTo>
                  <a:lnTo>
                    <a:pt x="731638" y="60793"/>
                  </a:lnTo>
                  <a:cubicBezTo>
                    <a:pt x="734042" y="56342"/>
                    <a:pt x="756710" y="16928"/>
                    <a:pt x="756710" y="16928"/>
                  </a:cubicBezTo>
                  <a:cubicBezTo>
                    <a:pt x="759444" y="12129"/>
                    <a:pt x="761317" y="8738"/>
                    <a:pt x="761317" y="7056"/>
                  </a:cubicBezTo>
                  <a:cubicBezTo>
                    <a:pt x="761317" y="4899"/>
                    <a:pt x="760385" y="3492"/>
                    <a:pt x="758191" y="2038"/>
                  </a:cubicBezTo>
                  <a:lnTo>
                    <a:pt x="790091" y="2038"/>
                  </a:lnTo>
                  <a:cubicBezTo>
                    <a:pt x="783839" y="5036"/>
                    <a:pt x="778629" y="11910"/>
                    <a:pt x="775220" y="17815"/>
                  </a:cubicBezTo>
                  <a:close/>
                  <a:moveTo>
                    <a:pt x="858535" y="118305"/>
                  </a:moveTo>
                  <a:cubicBezTo>
                    <a:pt x="858535" y="89686"/>
                    <a:pt x="791115" y="83224"/>
                    <a:pt x="791115" y="37540"/>
                  </a:cubicBezTo>
                  <a:cubicBezTo>
                    <a:pt x="791115" y="9259"/>
                    <a:pt x="817942" y="0"/>
                    <a:pt x="841607" y="0"/>
                  </a:cubicBezTo>
                  <a:cubicBezTo>
                    <a:pt x="852201" y="0"/>
                    <a:pt x="867383" y="1462"/>
                    <a:pt x="877081" y="5905"/>
                  </a:cubicBezTo>
                  <a:lnTo>
                    <a:pt x="878763" y="33993"/>
                  </a:lnTo>
                  <a:cubicBezTo>
                    <a:pt x="872767" y="21590"/>
                    <a:pt x="857978" y="12605"/>
                    <a:pt x="844175" y="12605"/>
                  </a:cubicBezTo>
                  <a:cubicBezTo>
                    <a:pt x="833253" y="12605"/>
                    <a:pt x="821900" y="17998"/>
                    <a:pt x="821900" y="30465"/>
                  </a:cubicBezTo>
                  <a:cubicBezTo>
                    <a:pt x="821900" y="60144"/>
                    <a:pt x="890454" y="67393"/>
                    <a:pt x="890454" y="110663"/>
                  </a:cubicBezTo>
                  <a:cubicBezTo>
                    <a:pt x="890454" y="142070"/>
                    <a:pt x="863206" y="155077"/>
                    <a:pt x="835309" y="155077"/>
                  </a:cubicBezTo>
                  <a:cubicBezTo>
                    <a:pt x="820831" y="155077"/>
                    <a:pt x="801078" y="152289"/>
                    <a:pt x="788839" y="143935"/>
                  </a:cubicBezTo>
                  <a:cubicBezTo>
                    <a:pt x="788044" y="138907"/>
                    <a:pt x="787660" y="133652"/>
                    <a:pt x="787660" y="128506"/>
                  </a:cubicBezTo>
                  <a:cubicBezTo>
                    <a:pt x="787660" y="122372"/>
                    <a:pt x="788245" y="116221"/>
                    <a:pt x="789177" y="110170"/>
                  </a:cubicBezTo>
                  <a:cubicBezTo>
                    <a:pt x="796791" y="127546"/>
                    <a:pt x="812623" y="141138"/>
                    <a:pt x="832329" y="141138"/>
                  </a:cubicBezTo>
                  <a:cubicBezTo>
                    <a:pt x="847365" y="141147"/>
                    <a:pt x="858535" y="134621"/>
                    <a:pt x="858535" y="118305"/>
                  </a:cubicBez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B785C812-C26F-5324-8B05-CEDB5EFB98C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132797" y="6245724"/>
            <a:ext cx="1926404" cy="155076"/>
          </a:xfrm>
        </p:spPr>
        <p:txBody>
          <a:bodyPr/>
          <a:lstStyle>
            <a:lvl1pPr algn="ctr">
              <a:defRPr sz="1400" spc="3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B88031-1524-8185-C07C-441C31048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389" y="2925013"/>
            <a:ext cx="5827222" cy="859113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7809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0 -3.7037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mage, 2x Text_Corpora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F6A08576-D58F-90EF-C348-6CA3CC97B644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112125" y="1665289"/>
            <a:ext cx="3614182" cy="3045257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7A8B64-E7F1-4179-6F87-A896E82445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5693" y="4931793"/>
            <a:ext cx="2887809" cy="104116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7A7816D-5D26-F32A-BB16-0B152C83AD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693" y="1665289"/>
            <a:ext cx="7448550" cy="3045257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1042522-57BD-D5BE-CF20-29C26C822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9D0F93-B7AA-778D-49E7-4A867BEBFF5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12125" y="4931793"/>
            <a:ext cx="2887809" cy="104116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45F20DF-40B9-24F4-7267-27BC10ECC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</p:spTree>
    <p:extLst>
      <p:ext uri="{BB962C8B-B14F-4D97-AF65-F5344CB8AC3E}">
        <p14:creationId xmlns:p14="http://schemas.microsoft.com/office/powerpoint/2010/main" val="3571149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Large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5670AF-305A-BD85-A850-CB06F63AB4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790575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131A1-BEE9-08DD-E1EA-3B185056C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25457" y="3140768"/>
            <a:ext cx="2646837" cy="576463"/>
          </a:xfrm>
        </p:spPr>
        <p:txBody>
          <a:bodyPr/>
          <a:lstStyle>
            <a:lvl1pPr algn="ctr">
              <a:lnSpc>
                <a:spcPct val="15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73659F0-758F-5B00-5FC1-11000B5E19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999429C1-0352-B6C6-D145-02B46274FF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5457" y="3894424"/>
            <a:ext cx="2646837" cy="240030"/>
          </a:xfrm>
        </p:spPr>
        <p:txBody>
          <a:bodyPr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74622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1.25E-6 0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719 -0.00024 L 1.25E-6 4.81481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1">
        <p:tmplLst>
          <p:tmpl>
            <p:tnLst>
              <p:par>
                <p:cTn presetID="42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0.01719 -0.00024 L 1.25E-6 4.81481E-6 " pathEditMode="relative" rAng="0" ptsTypes="AA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859" y="0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1x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F48A2D2-2869-4958-1505-EA0E721B33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53272" y="728663"/>
            <a:ext cx="2667003" cy="566254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D3E1C44-3185-2B2F-1F73-8F37527782D0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035958" y="728663"/>
            <a:ext cx="1855946" cy="3876431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A6C18295-C930-4207-26AF-9D4EEC1F988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035958" y="4834470"/>
            <a:ext cx="1855946" cy="1556742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26D3CB37-8620-23FE-3824-D4C053661A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4" y="1627890"/>
            <a:ext cx="4776231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1E40173-DC4D-983C-91F7-3EEFA71FCE8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2384425"/>
            <a:ext cx="5734050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314B59A-A201-F49F-21C9-FAF953F39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D09707-8EA1-63B5-CA96-A94DD4713B50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1F0D72E1-C56D-F2CD-C5D8-3827907F64A0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BFDBB574-5052-F9B9-0E62-FC4CAD2996E2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830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F48A2D2-2869-4958-1505-EA0E721B33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3550" y="1665288"/>
            <a:ext cx="2657475" cy="4375903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314B59A-A201-F49F-21C9-FAF953F39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D09707-8EA1-63B5-CA96-A94DD4713B50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1F0D72E1-C56D-F2CD-C5D8-3827907F64A0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BFDBB574-5052-F9B9-0E62-FC4CAD2996E2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52BA3DC-965A-F030-E5FB-7D29D385288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332692" y="1665288"/>
            <a:ext cx="2657475" cy="4375903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EB4E9A5-8565-247E-634C-C97D646D097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201834" y="1665288"/>
            <a:ext cx="2657475" cy="4375903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379CE82-F22F-9449-F878-E9039054883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70975" y="1665288"/>
            <a:ext cx="2657475" cy="4375903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</p:spTree>
    <p:extLst>
      <p:ext uri="{BB962C8B-B14F-4D97-AF65-F5344CB8AC3E}">
        <p14:creationId xmlns:p14="http://schemas.microsoft.com/office/powerpoint/2010/main" val="2202097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314B59A-A201-F49F-21C9-FAF953F39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D09707-8EA1-63B5-CA96-A94DD4713B50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1F0D72E1-C56D-F2CD-C5D8-3827907F64A0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BFDBB574-5052-F9B9-0E62-FC4CAD2996E2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7A55B6F4-1467-B42D-5AF6-E7D55DF7EE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3550" y="1665288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EA58ECB8-6198-B5C4-16C5-BE10B91E4C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288631" y="1665288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69D0375-CE0B-431C-096F-BA9C66C112A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112125" y="1665288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BC1B6904-99F4-5D3F-7435-25FA0FFDAC7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63550" y="3952626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74050DF1-C48C-0EFD-3D80-66B645A7D033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288631" y="3952626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574BDBA-1CC2-36F0-D919-05AE4DC772A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110121" y="3952626"/>
            <a:ext cx="3614738" cy="178414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08E5DA09-1FA4-9FC1-8D2D-4C849AE953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3550" y="3573442"/>
            <a:ext cx="3614738" cy="255174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882C7C8-CE0D-0F3D-E29B-94F05A6D66D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287837" y="3573442"/>
            <a:ext cx="3614738" cy="255174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6DF4D1-1980-9C0F-F977-DDCF8A41C3B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112125" y="3573442"/>
            <a:ext cx="3614738" cy="255174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1DC150A2-40C6-D83E-8C21-921E4DA2DD6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63550" y="5860781"/>
            <a:ext cx="3614738" cy="255174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1DEF14D3-5337-2833-069E-C7443B145B3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287837" y="5860781"/>
            <a:ext cx="3614738" cy="255174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77A48218-02CF-E75D-3B6E-265E5CBAFC2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112125" y="5860781"/>
            <a:ext cx="3614738" cy="255174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2613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x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0F48A2D2-2869-4958-1505-EA0E721B33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3550" y="1665288"/>
            <a:ext cx="2657475" cy="208856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314B59A-A201-F49F-21C9-FAF953F39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D09707-8EA1-63B5-CA96-A94DD4713B50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1F0D72E1-C56D-F2CD-C5D8-3827907F64A0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BFDBB574-5052-F9B9-0E62-FC4CAD2996E2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052BA3DC-965A-F030-E5FB-7D29D385288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3332692" y="1665288"/>
            <a:ext cx="2657475" cy="208856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4EB4E9A5-8565-247E-634C-C97D646D097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201834" y="1665288"/>
            <a:ext cx="2657475" cy="208856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8379CE82-F22F-9449-F878-E9039054883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70975" y="1665288"/>
            <a:ext cx="2657475" cy="208856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E37EA878-99C3-408B-FAC1-1BC1D11E188F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63550" y="3952626"/>
            <a:ext cx="2657475" cy="208856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3CA3B44-3B62-9024-04C3-982BF10F943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332692" y="3952626"/>
            <a:ext cx="2657475" cy="208856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CF6EDE5-E608-F630-4F2F-73BB9477834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201834" y="3952626"/>
            <a:ext cx="2657475" cy="208856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17115078-0D53-0FA1-DE86-603EC2C3E4F3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070975" y="3952626"/>
            <a:ext cx="2657475" cy="2088565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</a:t>
            </a:r>
            <a:br>
              <a:rPr lang="en-GB" dirty="0"/>
            </a:br>
            <a:r>
              <a:rPr lang="en-GB" dirty="0"/>
              <a:t>file directly into placeholder</a:t>
            </a:r>
          </a:p>
        </p:txBody>
      </p:sp>
    </p:spTree>
    <p:extLst>
      <p:ext uri="{BB962C8B-B14F-4D97-AF65-F5344CB8AC3E}">
        <p14:creationId xmlns:p14="http://schemas.microsoft.com/office/powerpoint/2010/main" val="2360383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har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64104" y="1665288"/>
            <a:ext cx="11427800" cy="4251391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0961D5D-590E-AE31-8022-0C8B04130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9389268-1671-3256-0D2A-A0D952972E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54B820-F5C7-EDBB-028A-0F36FFCB6F87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4" name="Freeform: Shape 9">
              <a:extLst>
                <a:ext uri="{FF2B5EF4-FFF2-40B4-BE49-F238E27FC236}">
                  <a16:creationId xmlns:a16="http://schemas.microsoft.com/office/drawing/2014/main" id="{761092D9-8ADB-11D7-CD4D-CF7ABEBAB5D9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DDFA6323-DCA4-3948-D32F-5A31F107DF98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731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hart_Light Grey Background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25A7C51-AD74-2044-9BE8-8C3D2FEB9D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4105" y="1665289"/>
            <a:ext cx="11427800" cy="425139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34736" y="1836259"/>
            <a:ext cx="11086538" cy="3909453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0C1721-4907-7991-41CB-724D1ABAF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C476BD6-2496-669B-4018-0FD723F723F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3D0D37-7671-7C6B-3E84-1183799D2283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4" name="Freeform: Shape 9">
              <a:extLst>
                <a:ext uri="{FF2B5EF4-FFF2-40B4-BE49-F238E27FC236}">
                  <a16:creationId xmlns:a16="http://schemas.microsoft.com/office/drawing/2014/main" id="{5B8187C8-F873-1BB6-2BF2-A6F2F17F994E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55C89B91-9B52-F734-2633-79568611E9E1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564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Chart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197600" y="1665288"/>
            <a:ext cx="5694304" cy="4251391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A7E33-E5CD-E194-AE88-D2E1A7FC91F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1665288"/>
            <a:ext cx="5529263" cy="4251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71AEEA-23EC-E99C-6239-490F49A66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1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5950395-ED62-5669-52CA-B489EF83EA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7DC521-CA2B-5A53-1DEB-344163E7392A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4082B4AF-E4EB-FF46-4B1C-2A7782142CAA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A2BBB3FD-3783-31F5-D002-927399E4205D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332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_Corporat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AA00EC-F1EA-1625-6882-8861F94032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4662" y="807725"/>
            <a:ext cx="7607241" cy="5593075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472512" y="1006318"/>
            <a:ext cx="7231540" cy="5195889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A7E33-E5CD-E194-AE88-D2E1A7FC91F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2384425"/>
            <a:ext cx="3612594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5C48D3C4-0205-B577-BD26-2907AC9C6C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0450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E73A22B-B6EC-D32D-A6AC-F0E3DE300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3612595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89B5E16-E0E1-100A-9B97-986AC2A82FD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49F402-4702-C39F-6630-96B2F41F3E15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CD9BA0E3-0163-EC02-2EC2-3569B0F8F2AC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94E3874B-9D65-B815-D5E6-7D0B9C74479B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008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Vide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_01_25_abba_2_1080_10s_CLEAN">
            <a:hlinkClick r:id="" action="ppaction://media"/>
            <a:extLst>
              <a:ext uri="{FF2B5EF4-FFF2-40B4-BE49-F238E27FC236}">
                <a16:creationId xmlns:a16="http://schemas.microsoft.com/office/drawing/2014/main" id="{A518B2D6-70AF-02EB-FCB4-B3E04567BD5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7E61E6-FE59-8258-85CE-EF16D2B0184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3E577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6BFB1-BCFB-85FF-9A85-09EA821F6D65}"/>
              </a:ext>
            </a:extLst>
          </p:cNvPr>
          <p:cNvSpPr/>
          <p:nvPr userDrawn="1"/>
        </p:nvSpPr>
        <p:spPr>
          <a:xfrm>
            <a:off x="0" y="1570037"/>
            <a:ext cx="12192000" cy="5286375"/>
          </a:xfrm>
          <a:prstGeom prst="rect">
            <a:avLst/>
          </a:prstGeom>
          <a:gradFill>
            <a:gsLst>
              <a:gs pos="0">
                <a:srgbClr val="0B5574">
                  <a:alpha val="0"/>
                </a:srgbClr>
              </a:gs>
              <a:gs pos="100000">
                <a:srgbClr val="0B5574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04A739-11D2-54CE-4271-A18182947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389" y="2925013"/>
            <a:ext cx="5827222" cy="859113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5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4F2D0B2-256B-8145-0DF8-87EA2145E4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CE948-A78C-D560-F634-5F8FEE6E1BA9}"/>
              </a:ext>
            </a:extLst>
          </p:cNvPr>
          <p:cNvSpPr txBox="1"/>
          <p:nvPr userDrawn="1"/>
        </p:nvSpPr>
        <p:spPr>
          <a:xfrm>
            <a:off x="0" y="-463253"/>
            <a:ext cx="5500688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indent="0" algn="l">
              <a:buClr>
                <a:schemeClr val="tx2"/>
              </a:buClr>
              <a:buFont typeface="Courier New" panose="02070309020205020404" pitchFamily="49" charset="0"/>
              <a:buNone/>
            </a:pPr>
            <a:r>
              <a:rPr lang="en-GB" sz="1400" b="1" i="0" dirty="0">
                <a:solidFill>
                  <a:srgbClr val="327ACB"/>
                </a:solidFill>
                <a:latin typeface="Mylius Modern" panose="020B0504020202020204" pitchFamily="34" charset="0"/>
              </a:rPr>
              <a:t>THIS BACKGROUND IS AN AUTOMATICALLY PLAYING VIDEO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18E0488C-CC83-145A-D7D7-C79B45C81E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2938" y="5894112"/>
            <a:ext cx="5826125" cy="278088"/>
          </a:xfrm>
        </p:spPr>
        <p:txBody>
          <a:bodyPr/>
          <a:lstStyle>
            <a:lvl1pPr marL="0" indent="0" algn="ctr">
              <a:buNone/>
              <a:defRPr sz="1600" spc="3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8661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0 -3.7037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_Light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AA00EC-F1EA-1625-6882-8861F94032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4662" y="807725"/>
            <a:ext cx="7607241" cy="5593075"/>
          </a:xfrm>
          <a:solidFill>
            <a:srgbClr val="F6F6F6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472512" y="1006318"/>
            <a:ext cx="7231540" cy="5195889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9EB5178-6DCC-2A33-2B72-4D63AFE599E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2384425"/>
            <a:ext cx="3612594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7F23E833-88F0-A30A-6175-E1D6CDD07A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0450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A9B9C92-18AE-F862-037B-2E042D145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3612595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77A1DBB-46D8-8A5D-CB0A-B9EDF57A8F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9A9B25-B3BF-2227-F91A-14CD5965E763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4" name="Freeform: Shape 9">
              <a:extLst>
                <a:ext uri="{FF2B5EF4-FFF2-40B4-BE49-F238E27FC236}">
                  <a16:creationId xmlns:a16="http://schemas.microsoft.com/office/drawing/2014/main" id="{AB87169C-2845-757A-A7AF-D83E2F5CD256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BAA33E1A-5FE3-A516-0C7C-5F173266DBCF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286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_White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AA00EC-F1EA-1625-6882-8861F94032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4662" y="807725"/>
            <a:ext cx="7607241" cy="559307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472512" y="1006318"/>
            <a:ext cx="7231540" cy="5195889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AECA4A0-9D39-62E8-63F5-101E155114D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2384425"/>
            <a:ext cx="3612594" cy="35322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99967CF0-4C61-783D-917E-AA9B6FC128B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0450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10EB3-B073-C410-BB65-19D7581779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3612595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76C7E24-C343-66DC-53B0-DED6D714FE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4F77BE-A4D1-4D89-19A3-E327C6BB9D9F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4" name="Freeform: Shape 9">
              <a:extLst>
                <a:ext uri="{FF2B5EF4-FFF2-40B4-BE49-F238E27FC236}">
                  <a16:creationId xmlns:a16="http://schemas.microsoft.com/office/drawing/2014/main" id="{4643E01F-1002-C6D6-125D-B77D082415FB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79F17CFF-A8AF-176B-5AF6-060E67ACC6D0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473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_Corporate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AA00EC-F1EA-1625-6882-8861F94032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284662" y="807725"/>
            <a:ext cx="7607241" cy="5593075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bg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472512" y="1006318"/>
            <a:ext cx="7231540" cy="5195889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BF97AAD-3E79-91E8-8F45-E8720DDC22C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0" y="2384425"/>
            <a:ext cx="3612594" cy="353225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F6D87A5-D6D0-E81B-1C4F-40EC4AA573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0450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CC272C-16FD-627A-8D85-5538D0FA0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3612595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8AEF66-9248-B541-A04A-C2A9F31E033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Source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D874CCB-AF07-00EF-3541-38246848D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59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Wide Chart, 1x Text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25A7C51-AD74-2044-9BE8-8C3D2FEB9D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4105" y="2679011"/>
            <a:ext cx="11427800" cy="3237669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 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34736" y="2857439"/>
            <a:ext cx="11086538" cy="2880813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110CC77-7005-F79C-8583-5322E69A19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4103" y="1665287"/>
            <a:ext cx="4777821" cy="719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81A4F2-3BDB-6A7C-7C11-1DCB4C3E6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4776232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4835462-BF5E-02A1-5E54-8EDC8FD9ACB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E04B76-2A18-34A0-B634-B5546AFC30D4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7A17456F-F1C7-DE26-A17B-0D3A01E1BCD6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64A6BDDB-975F-0077-65A5-A0C01CD6BECA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983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Statistics w/ Multicolour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AE27574-049C-0FEE-185A-F716FF7739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729452" y="2259014"/>
            <a:ext cx="1080424" cy="1080424"/>
          </a:xfrm>
          <a:prstGeom prst="ellipse">
            <a:avLst/>
          </a:prstGeom>
          <a:solidFill>
            <a:schemeClr val="accent1"/>
          </a:solidFill>
        </p:spPr>
        <p:txBody>
          <a:bodyPr tIns="0" anchor="t" anchorCtr="0"/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icon here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0E19227-81C6-66B1-DF19-7007AE699FA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55788" y="2259014"/>
            <a:ext cx="1080424" cy="1080424"/>
          </a:xfrm>
          <a:prstGeom prst="ellipse">
            <a:avLst/>
          </a:prstGeom>
          <a:solidFill>
            <a:schemeClr val="accent1"/>
          </a:solidFill>
        </p:spPr>
        <p:txBody>
          <a:bodyPr tIns="0" anchor="t" anchorCtr="0"/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icon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4F003126-79B9-3AE5-93D8-A05F50F81F7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382124" y="2259014"/>
            <a:ext cx="1080000" cy="1080424"/>
          </a:xfrm>
          <a:prstGeom prst="ellipse">
            <a:avLst/>
          </a:prstGeom>
          <a:solidFill>
            <a:schemeClr val="accent1"/>
          </a:solidFill>
        </p:spPr>
        <p:txBody>
          <a:bodyPr tIns="0" anchor="t" anchorCtr="0"/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icon here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89AAE10-053C-A796-0F28-97A77B3817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397" y="3470843"/>
            <a:ext cx="2708533" cy="8624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6000" b="0"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BA7E260D-C0FD-C53B-E437-AEA77F6A14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41733" y="3472017"/>
            <a:ext cx="2708533" cy="8624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6000" b="0"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A03393B-01A5-D7BB-BD15-8416633EB0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67736" y="3472017"/>
            <a:ext cx="2708533" cy="8624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6000" b="0"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0118CF1B-13E5-CD73-4D08-94DF85C3D9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rot="5400000">
            <a:off x="2647432" y="3790814"/>
            <a:ext cx="3070800" cy="7200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E2682634-643B-4CE5-C78E-15AB18F9AD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rot="5400000">
            <a:off x="6473601" y="3790814"/>
            <a:ext cx="3070800" cy="7200"/>
          </a:xfrm>
          <a:solidFill>
            <a:schemeClr val="tx2">
              <a:alpha val="2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A19E359-F632-0318-2062-BB292DCBD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4225" y="376066"/>
            <a:ext cx="5538788" cy="1039068"/>
          </a:xfrm>
        </p:spPr>
        <p:txBody>
          <a:bodyPr anchor="t" anchorCtr="0"/>
          <a:lstStyle>
            <a:lvl1pPr algn="ctr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62E83EBF-6B5A-91AF-4179-12B5B3DFBAD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3808" y="4469226"/>
            <a:ext cx="2710122" cy="5135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AC207C2E-4C8E-FD51-8A05-EE233614411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40939" y="4469226"/>
            <a:ext cx="2710122" cy="5135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E5872B7-54D6-55A6-D680-EAF6BBF293E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67736" y="4469226"/>
            <a:ext cx="2710122" cy="5135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F3AD645-650C-2B61-0484-661292113DA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B7D2D4-F2AB-898E-4EB9-2349C9839BC5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4" name="Freeform: Shape 9">
              <a:extLst>
                <a:ext uri="{FF2B5EF4-FFF2-40B4-BE49-F238E27FC236}">
                  <a16:creationId xmlns:a16="http://schemas.microsoft.com/office/drawing/2014/main" id="{9E1FF0C5-66B2-7EF4-0497-59B2F68F8A9F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6AAA4362-F058-EFC5-54E2-75FEC03E2608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50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Statistics, 3x Image, 3x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1A118B-702D-564E-18A4-1123F66A9E92}"/>
              </a:ext>
            </a:extLst>
          </p:cNvPr>
          <p:cNvSpPr/>
          <p:nvPr userDrawn="1"/>
        </p:nvSpPr>
        <p:spPr>
          <a:xfrm>
            <a:off x="463550" y="1661881"/>
            <a:ext cx="3614733" cy="40997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CB67B-4629-6C3F-7F84-D9F26E204B6E}"/>
              </a:ext>
            </a:extLst>
          </p:cNvPr>
          <p:cNvSpPr/>
          <p:nvPr userDrawn="1"/>
        </p:nvSpPr>
        <p:spPr>
          <a:xfrm>
            <a:off x="4291014" y="1661881"/>
            <a:ext cx="3614733" cy="40997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1A2DB9-8668-0137-372E-76F63096F052}"/>
              </a:ext>
            </a:extLst>
          </p:cNvPr>
          <p:cNvSpPr/>
          <p:nvPr userDrawn="1"/>
        </p:nvSpPr>
        <p:spPr>
          <a:xfrm>
            <a:off x="8118478" y="1661881"/>
            <a:ext cx="3614733" cy="40997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F9751049-2F27-3B69-B7F7-BF5753AECB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198" y="1661881"/>
            <a:ext cx="3621085" cy="4099742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79D2E01-5F52-575F-47A1-452B957382F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85457" y="1661881"/>
            <a:ext cx="3621085" cy="4099742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EB36B7-3FB8-8CBE-350B-C66D6EAC41C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112126" y="1661881"/>
            <a:ext cx="3621085" cy="4099742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AE27574-049C-0FEE-185A-F716FF7739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727529" y="2259014"/>
            <a:ext cx="1080424" cy="1080424"/>
          </a:xfrm>
          <a:prstGeom prst="ellipse">
            <a:avLst/>
          </a:prstGeom>
          <a:noFill/>
        </p:spPr>
        <p:txBody>
          <a:bodyPr tIns="0" anchor="t" anchorCtr="0"/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icon here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60E19227-81C6-66B1-DF19-7007AE699FA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559674" y="2259014"/>
            <a:ext cx="1080424" cy="1080424"/>
          </a:xfrm>
          <a:prstGeom prst="ellipse">
            <a:avLst/>
          </a:prstGeom>
          <a:noFill/>
        </p:spPr>
        <p:txBody>
          <a:bodyPr tIns="0" anchor="t" anchorCtr="0"/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icon here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4F003126-79B9-3AE5-93D8-A05F50F81F7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382668" y="2259014"/>
            <a:ext cx="1080000" cy="1080424"/>
          </a:xfrm>
          <a:prstGeom prst="ellipse">
            <a:avLst/>
          </a:prstGeom>
          <a:noFill/>
        </p:spPr>
        <p:txBody>
          <a:bodyPr tIns="0" anchor="t" anchorCtr="0"/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icon here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89AAE10-053C-A796-0F28-97A77B3817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3475" y="3470843"/>
            <a:ext cx="2708533" cy="8624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6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BA7E260D-C0FD-C53B-E437-AEA77F6A14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45620" y="3472017"/>
            <a:ext cx="2708533" cy="8624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6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A03393B-01A5-D7BB-BD15-8416633EB0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68402" y="3472017"/>
            <a:ext cx="2708533" cy="86247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6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3FF2671B-9C69-8039-309E-453B37B6C9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1886" y="4469226"/>
            <a:ext cx="2710122" cy="5135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A39636EA-5555-0A27-BA14-0544F907B0C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44031" y="4469226"/>
            <a:ext cx="2710122" cy="5135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F05CD9E8-8790-473C-03C3-ABAF763D95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68402" y="4469226"/>
            <a:ext cx="2710122" cy="5135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EB1D3EB-218F-4790-98CA-8EDBC930C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24225" y="376066"/>
            <a:ext cx="5538788" cy="1039068"/>
          </a:xfrm>
        </p:spPr>
        <p:txBody>
          <a:bodyPr anchor="t" anchorCtr="0"/>
          <a:lstStyle>
            <a:lvl1pPr algn="ctr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5C1AE5B-207C-3D14-E2DB-C6E54E7258D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928FAC-96C5-C934-F845-1D30132270C6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4" name="Freeform: Shape 9">
              <a:extLst>
                <a:ext uri="{FF2B5EF4-FFF2-40B4-BE49-F238E27FC236}">
                  <a16:creationId xmlns:a16="http://schemas.microsoft.com/office/drawing/2014/main" id="{E14B994A-EC27-395A-3D4B-382883C9B3C2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BE998859-5AD4-4B0B-600D-D826024FC52E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735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Statistics, 1x Chart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A08614A-0121-4F49-2903-D810AC6BCBB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51B22EB-C065-5901-A8E1-BE747B0085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82325" y="6566144"/>
            <a:ext cx="752475" cy="7200"/>
          </a:xfrm>
          <a:solidFill>
            <a:schemeClr val="tx2">
              <a:alpha val="2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 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89AAE10-053C-A796-0F28-97A77B3817F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86253" y="1107212"/>
            <a:ext cx="2236322" cy="67134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4400" b="0"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BA7E260D-C0FD-C53B-E437-AEA77F6A14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92365" y="1107212"/>
            <a:ext cx="2236322" cy="67134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4400" b="0"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A03393B-01A5-D7BB-BD15-8416633EB0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98477" y="1107212"/>
            <a:ext cx="2236322" cy="67134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4400" b="0"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7C257EB-64DC-A42D-0B89-B0118B7568A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284664" y="1849482"/>
            <a:ext cx="2237634" cy="240030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D4EF8E1-C1E3-02EE-7F99-EE879C7CD94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92365" y="1849482"/>
            <a:ext cx="2237634" cy="240030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126DC4D-DAB4-789B-3EC7-426D2B175C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498477" y="1849482"/>
            <a:ext cx="2237634" cy="240030"/>
          </a:xfr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8EEF1402-C761-DB25-F82C-F111D0F195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86253" y="2442716"/>
            <a:ext cx="2236322" cy="67134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1309FA58-0D64-B87E-E8EC-40FEB81CB10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92365" y="2442716"/>
            <a:ext cx="2236322" cy="67134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667CA36-4AC0-F6BB-D813-C388DA17A5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98477" y="2442716"/>
            <a:ext cx="2236322" cy="671348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44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00%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12831336-E330-FB6F-215B-5E25F34B1A3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84664" y="3184986"/>
            <a:ext cx="2237634" cy="240030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D95CE48D-F7E2-6375-E436-2ACE4E2BAAC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92365" y="3184986"/>
            <a:ext cx="2237634" cy="240030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B1003322-3240-A88E-2BC7-51720D6EA42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498477" y="3184986"/>
            <a:ext cx="2237634" cy="240030"/>
          </a:xfrm>
        </p:spPr>
        <p:txBody>
          <a:bodyPr/>
          <a:lstStyle>
            <a:lvl1pPr marL="0" indent="0" algn="ctr">
              <a:buNone/>
              <a:defRPr sz="1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78E3EE1-5027-E14B-D7E4-D69C448A32C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7199" y="2384425"/>
            <a:ext cx="3617353" cy="3684588"/>
          </a:xfrm>
          <a:solidFill>
            <a:schemeClr val="accent1"/>
          </a:solidFill>
        </p:spPr>
        <p:txBody>
          <a:bodyPr lIns="216000" tIns="180000" rIns="180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B7EE879-F5E5-6451-D52B-C7CAE46FA711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284664" y="3822303"/>
            <a:ext cx="7450136" cy="2246709"/>
          </a:xfrm>
        </p:spPr>
        <p:txBody>
          <a:bodyPr tIns="72000"/>
          <a:lstStyle>
            <a:lvl1pPr marL="0" indent="0" algn="ctr">
              <a:buNone/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appropriate icon to insert custom content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5083DFBE-8396-CC55-9160-D4521B7904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0450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14PT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64ED66C6-4983-B811-1CC7-064C9235C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3" y="372235"/>
            <a:ext cx="3608859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 TITLE 18pt </a:t>
            </a:r>
            <a:br>
              <a:rPr lang="en-GB" dirty="0"/>
            </a:br>
            <a:r>
              <a:rPr lang="en-GB" dirty="0"/>
              <a:t>goes here three </a:t>
            </a:r>
            <a:br>
              <a:rPr lang="en-GB" dirty="0"/>
            </a:br>
            <a:r>
              <a:rPr lang="en-GB" dirty="0"/>
              <a:t>lines max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BDC93E4-1068-8243-6541-69C3887131F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3550" y="6515100"/>
            <a:ext cx="3614738" cy="117339"/>
          </a:xfrm>
        </p:spPr>
        <p:txBody>
          <a:bodyPr anchor="ctr" anchorCtr="0"/>
          <a:lstStyle>
            <a:lvl1pPr marL="0" indent="0">
              <a:buNone/>
              <a:defRPr sz="600"/>
            </a:lvl1pPr>
          </a:lstStyle>
          <a:p>
            <a:pPr lvl="0"/>
            <a:r>
              <a:rPr lang="en-GB" dirty="0"/>
              <a:t>Source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1563D9-4210-39E7-D648-7C19BDA8AA30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50CFBDD3-E7D0-0ADF-90E1-D68B3C8E730C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0">
              <a:extLst>
                <a:ext uri="{FF2B5EF4-FFF2-40B4-BE49-F238E27FC236}">
                  <a16:creationId xmlns:a16="http://schemas.microsoft.com/office/drawing/2014/main" id="{B4903FF7-69F4-8DC7-A9C9-31352708A25B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894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D456BDD1-166D-7DB0-2C67-6D3532670A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5457" y="5442948"/>
            <a:ext cx="3621086" cy="240030"/>
          </a:xfrm>
        </p:spPr>
        <p:txBody>
          <a:bodyPr/>
          <a:lstStyle>
            <a:lvl1pPr marL="0" indent="0" algn="ctr">
              <a:buNone/>
              <a:defRPr spc="3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0B1F0CCF-C20D-1780-2B74-5D774CA074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85457" y="5788524"/>
            <a:ext cx="3621086" cy="240030"/>
          </a:xfrm>
        </p:spPr>
        <p:txBody>
          <a:bodyPr/>
          <a:lstStyle>
            <a:lvl1pPr marL="0" indent="0" algn="ctr">
              <a:buNone/>
              <a:defRPr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BB9BBD53-501C-8AD2-C01F-832B66A5DC2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132797" y="6245724"/>
            <a:ext cx="1926404" cy="155076"/>
          </a:xfrm>
        </p:spPr>
        <p:txBody>
          <a:bodyPr/>
          <a:lstStyle>
            <a:lvl1pPr algn="ctr">
              <a:defRPr sz="1400" spc="300">
                <a:solidFill>
                  <a:schemeClr val="tx2"/>
                </a:solidFill>
              </a:defRPr>
            </a:lvl1pPr>
          </a:lstStyle>
          <a:p>
            <a:r>
              <a:rPr lang="en-GB"/>
              <a:t>00/00/0000</a:t>
            </a:r>
            <a:endParaRPr lang="en-GB" dirty="0"/>
          </a:p>
        </p:txBody>
      </p:sp>
      <p:grpSp>
        <p:nvGrpSpPr>
          <p:cNvPr id="4" name="Graphic 57">
            <a:extLst>
              <a:ext uri="{FF2B5EF4-FFF2-40B4-BE49-F238E27FC236}">
                <a16:creationId xmlns:a16="http://schemas.microsoft.com/office/drawing/2014/main" id="{B03F8311-6FA7-EA93-E20C-4FEC22F8EAE3}"/>
              </a:ext>
            </a:extLst>
          </p:cNvPr>
          <p:cNvGrpSpPr/>
          <p:nvPr userDrawn="1"/>
        </p:nvGrpSpPr>
        <p:grpSpPr>
          <a:xfrm>
            <a:off x="9685710" y="461073"/>
            <a:ext cx="1761739" cy="155085"/>
            <a:chOff x="9685710" y="461073"/>
            <a:chExt cx="1761739" cy="155085"/>
          </a:xfrm>
          <a:solidFill>
            <a:schemeClr val="accent1"/>
          </a:solidFill>
        </p:grpSpPr>
        <p:sp>
          <p:nvSpPr>
            <p:cNvPr id="12" name="Freeform: Shape 2">
              <a:extLst>
                <a:ext uri="{FF2B5EF4-FFF2-40B4-BE49-F238E27FC236}">
                  <a16:creationId xmlns:a16="http://schemas.microsoft.com/office/drawing/2014/main" id="{E578094F-14B7-BAFC-2FD7-0FF889B578EF}"/>
                </a:ext>
              </a:extLst>
            </p:cNvPr>
            <p:cNvSpPr/>
            <p:nvPr/>
          </p:nvSpPr>
          <p:spPr>
            <a:xfrm>
              <a:off x="9685710" y="461073"/>
              <a:ext cx="817695" cy="155085"/>
            </a:xfrm>
            <a:custGeom>
              <a:avLst/>
              <a:gdLst>
                <a:gd name="connsiteX0" fmla="*/ 0 w 817695"/>
                <a:gd name="connsiteY0" fmla="*/ 152307 h 155085"/>
                <a:gd name="connsiteX1" fmla="*/ 7011 w 817695"/>
                <a:gd name="connsiteY1" fmla="*/ 138926 h 155085"/>
                <a:gd name="connsiteX2" fmla="*/ 7011 w 817695"/>
                <a:gd name="connsiteY2" fmla="*/ 15594 h 155085"/>
                <a:gd name="connsiteX3" fmla="*/ 0 w 817695"/>
                <a:gd name="connsiteY3" fmla="*/ 2047 h 155085"/>
                <a:gd name="connsiteX4" fmla="*/ 58782 w 817695"/>
                <a:gd name="connsiteY4" fmla="*/ 2047 h 155085"/>
                <a:gd name="connsiteX5" fmla="*/ 110572 w 817695"/>
                <a:gd name="connsiteY5" fmla="*/ 42540 h 155085"/>
                <a:gd name="connsiteX6" fmla="*/ 81981 w 817695"/>
                <a:gd name="connsiteY6" fmla="*/ 73571 h 155085"/>
                <a:gd name="connsiteX7" fmla="*/ 123999 w 817695"/>
                <a:gd name="connsiteY7" fmla="*/ 110014 h 155085"/>
                <a:gd name="connsiteX8" fmla="*/ 63791 w 817695"/>
                <a:gd name="connsiteY8" fmla="*/ 152316 h 155085"/>
                <a:gd name="connsiteX9" fmla="*/ 0 w 817695"/>
                <a:gd name="connsiteY9" fmla="*/ 152316 h 155085"/>
                <a:gd name="connsiteX10" fmla="*/ 47585 w 817695"/>
                <a:gd name="connsiteY10" fmla="*/ 14990 h 155085"/>
                <a:gd name="connsiteX11" fmla="*/ 37951 w 817695"/>
                <a:gd name="connsiteY11" fmla="*/ 15594 h 155085"/>
                <a:gd name="connsiteX12" fmla="*/ 37951 w 817695"/>
                <a:gd name="connsiteY12" fmla="*/ 68188 h 155085"/>
                <a:gd name="connsiteX13" fmla="*/ 43902 w 817695"/>
                <a:gd name="connsiteY13" fmla="*/ 68188 h 155085"/>
                <a:gd name="connsiteX14" fmla="*/ 79330 w 817695"/>
                <a:gd name="connsiteY14" fmla="*/ 41744 h 155085"/>
                <a:gd name="connsiteX15" fmla="*/ 47585 w 817695"/>
                <a:gd name="connsiteY15" fmla="*/ 14990 h 155085"/>
                <a:gd name="connsiteX16" fmla="*/ 51333 w 817695"/>
                <a:gd name="connsiteY16" fmla="*/ 81725 h 155085"/>
                <a:gd name="connsiteX17" fmla="*/ 37951 w 817695"/>
                <a:gd name="connsiteY17" fmla="*/ 82118 h 155085"/>
                <a:gd name="connsiteX18" fmla="*/ 37951 w 817695"/>
                <a:gd name="connsiteY18" fmla="*/ 137655 h 155085"/>
                <a:gd name="connsiteX19" fmla="*/ 58014 w 817695"/>
                <a:gd name="connsiteY19" fmla="*/ 139355 h 155085"/>
                <a:gd name="connsiteX20" fmla="*/ 88434 w 817695"/>
                <a:gd name="connsiteY20" fmla="*/ 109585 h 155085"/>
                <a:gd name="connsiteX21" fmla="*/ 51333 w 817695"/>
                <a:gd name="connsiteY21" fmla="*/ 81725 h 155085"/>
                <a:gd name="connsiteX22" fmla="*/ 182133 w 817695"/>
                <a:gd name="connsiteY22" fmla="*/ 14990 h 155085"/>
                <a:gd name="connsiteX23" fmla="*/ 174427 w 817695"/>
                <a:gd name="connsiteY23" fmla="*/ 15804 h 155085"/>
                <a:gd name="connsiteX24" fmla="*/ 174427 w 817695"/>
                <a:gd name="connsiteY24" fmla="*/ 67767 h 155085"/>
                <a:gd name="connsiteX25" fmla="*/ 181548 w 817695"/>
                <a:gd name="connsiteY25" fmla="*/ 68197 h 155085"/>
                <a:gd name="connsiteX26" fmla="*/ 210971 w 817695"/>
                <a:gd name="connsiteY26" fmla="*/ 40474 h 155085"/>
                <a:gd name="connsiteX27" fmla="*/ 182133 w 817695"/>
                <a:gd name="connsiteY27" fmla="*/ 14990 h 155085"/>
                <a:gd name="connsiteX28" fmla="*/ 257898 w 817695"/>
                <a:gd name="connsiteY28" fmla="*/ 153194 h 155085"/>
                <a:gd name="connsiteX29" fmla="*/ 240284 w 817695"/>
                <a:gd name="connsiteY29" fmla="*/ 151777 h 155085"/>
                <a:gd name="connsiteX30" fmla="*/ 210322 w 817695"/>
                <a:gd name="connsiteY30" fmla="*/ 116669 h 155085"/>
                <a:gd name="connsiteX31" fmla="*/ 174436 w 817695"/>
                <a:gd name="connsiteY31" fmla="*/ 81505 h 155085"/>
                <a:gd name="connsiteX32" fmla="*/ 174436 w 817695"/>
                <a:gd name="connsiteY32" fmla="*/ 138926 h 155085"/>
                <a:gd name="connsiteX33" fmla="*/ 181557 w 817695"/>
                <a:gd name="connsiteY33" fmla="*/ 152307 h 155085"/>
                <a:gd name="connsiteX34" fmla="*/ 136430 w 817695"/>
                <a:gd name="connsiteY34" fmla="*/ 152307 h 155085"/>
                <a:gd name="connsiteX35" fmla="*/ 143432 w 817695"/>
                <a:gd name="connsiteY35" fmla="*/ 138926 h 155085"/>
                <a:gd name="connsiteX36" fmla="*/ 143432 w 817695"/>
                <a:gd name="connsiteY36" fmla="*/ 15594 h 155085"/>
                <a:gd name="connsiteX37" fmla="*/ 136430 w 817695"/>
                <a:gd name="connsiteY37" fmla="*/ 2047 h 155085"/>
                <a:gd name="connsiteX38" fmla="*/ 190761 w 817695"/>
                <a:gd name="connsiteY38" fmla="*/ 2047 h 155085"/>
                <a:gd name="connsiteX39" fmla="*/ 243977 w 817695"/>
                <a:gd name="connsiteY39" fmla="*/ 39523 h 155085"/>
                <a:gd name="connsiteX40" fmla="*/ 202278 w 817695"/>
                <a:gd name="connsiteY40" fmla="*/ 75564 h 155085"/>
                <a:gd name="connsiteX41" fmla="*/ 286462 w 817695"/>
                <a:gd name="connsiteY41" fmla="*/ 149327 h 155085"/>
                <a:gd name="connsiteX42" fmla="*/ 257898 w 817695"/>
                <a:gd name="connsiteY42" fmla="*/ 153194 h 155085"/>
                <a:gd name="connsiteX43" fmla="*/ 288729 w 817695"/>
                <a:gd name="connsiteY43" fmla="*/ 152307 h 155085"/>
                <a:gd name="connsiteX44" fmla="*/ 296361 w 817695"/>
                <a:gd name="connsiteY44" fmla="*/ 138926 h 155085"/>
                <a:gd name="connsiteX45" fmla="*/ 296361 w 817695"/>
                <a:gd name="connsiteY45" fmla="*/ 15594 h 155085"/>
                <a:gd name="connsiteX46" fmla="*/ 288729 w 817695"/>
                <a:gd name="connsiteY46" fmla="*/ 2047 h 155085"/>
                <a:gd name="connsiteX47" fmla="*/ 334970 w 817695"/>
                <a:gd name="connsiteY47" fmla="*/ 2047 h 155085"/>
                <a:gd name="connsiteX48" fmla="*/ 327384 w 817695"/>
                <a:gd name="connsiteY48" fmla="*/ 15594 h 155085"/>
                <a:gd name="connsiteX49" fmla="*/ 327384 w 817695"/>
                <a:gd name="connsiteY49" fmla="*/ 138926 h 155085"/>
                <a:gd name="connsiteX50" fmla="*/ 334970 w 817695"/>
                <a:gd name="connsiteY50" fmla="*/ 152307 h 155085"/>
                <a:gd name="connsiteX51" fmla="*/ 288729 w 817695"/>
                <a:gd name="connsiteY51" fmla="*/ 152307 h 155085"/>
                <a:gd name="connsiteX52" fmla="*/ 389072 w 817695"/>
                <a:gd name="connsiteY52" fmla="*/ 152307 h 155085"/>
                <a:gd name="connsiteX53" fmla="*/ 396449 w 817695"/>
                <a:gd name="connsiteY53" fmla="*/ 138926 h 155085"/>
                <a:gd name="connsiteX54" fmla="*/ 396449 w 817695"/>
                <a:gd name="connsiteY54" fmla="*/ 19277 h 155085"/>
                <a:gd name="connsiteX55" fmla="*/ 363241 w 817695"/>
                <a:gd name="connsiteY55" fmla="*/ 19277 h 155085"/>
                <a:gd name="connsiteX56" fmla="*/ 339869 w 817695"/>
                <a:gd name="connsiteY56" fmla="*/ 24122 h 155085"/>
                <a:gd name="connsiteX57" fmla="*/ 350189 w 817695"/>
                <a:gd name="connsiteY57" fmla="*/ 2038 h 155085"/>
                <a:gd name="connsiteX58" fmla="*/ 460331 w 817695"/>
                <a:gd name="connsiteY58" fmla="*/ 2038 h 155085"/>
                <a:gd name="connsiteX59" fmla="*/ 487040 w 817695"/>
                <a:gd name="connsiteY59" fmla="*/ 0 h 155085"/>
                <a:gd name="connsiteX60" fmla="*/ 463165 w 817695"/>
                <a:gd name="connsiteY60" fmla="*/ 19689 h 155085"/>
                <a:gd name="connsiteX61" fmla="*/ 427481 w 817695"/>
                <a:gd name="connsiteY61" fmla="*/ 18902 h 155085"/>
                <a:gd name="connsiteX62" fmla="*/ 427481 w 817695"/>
                <a:gd name="connsiteY62" fmla="*/ 138917 h 155085"/>
                <a:gd name="connsiteX63" fmla="*/ 434948 w 817695"/>
                <a:gd name="connsiteY63" fmla="*/ 152298 h 155085"/>
                <a:gd name="connsiteX64" fmla="*/ 389072 w 817695"/>
                <a:gd name="connsiteY64" fmla="*/ 152298 h 155085"/>
                <a:gd name="connsiteX65" fmla="*/ 492542 w 817695"/>
                <a:gd name="connsiteY65" fmla="*/ 152307 h 155085"/>
                <a:gd name="connsiteX66" fmla="*/ 500111 w 817695"/>
                <a:gd name="connsiteY66" fmla="*/ 138926 h 155085"/>
                <a:gd name="connsiteX67" fmla="*/ 500111 w 817695"/>
                <a:gd name="connsiteY67" fmla="*/ 15594 h 155085"/>
                <a:gd name="connsiteX68" fmla="*/ 492542 w 817695"/>
                <a:gd name="connsiteY68" fmla="*/ 2047 h 155085"/>
                <a:gd name="connsiteX69" fmla="*/ 538784 w 817695"/>
                <a:gd name="connsiteY69" fmla="*/ 2047 h 155085"/>
                <a:gd name="connsiteX70" fmla="*/ 531088 w 817695"/>
                <a:gd name="connsiteY70" fmla="*/ 15594 h 155085"/>
                <a:gd name="connsiteX71" fmla="*/ 531088 w 817695"/>
                <a:gd name="connsiteY71" fmla="*/ 138926 h 155085"/>
                <a:gd name="connsiteX72" fmla="*/ 538784 w 817695"/>
                <a:gd name="connsiteY72" fmla="*/ 152307 h 155085"/>
                <a:gd name="connsiteX73" fmla="*/ 492542 w 817695"/>
                <a:gd name="connsiteY73" fmla="*/ 152307 h 155085"/>
                <a:gd name="connsiteX74" fmla="*/ 628817 w 817695"/>
                <a:gd name="connsiteY74" fmla="*/ 118314 h 155085"/>
                <a:gd name="connsiteX75" fmla="*/ 561406 w 817695"/>
                <a:gd name="connsiteY75" fmla="*/ 37549 h 155085"/>
                <a:gd name="connsiteX76" fmla="*/ 611962 w 817695"/>
                <a:gd name="connsiteY76" fmla="*/ 9 h 155085"/>
                <a:gd name="connsiteX77" fmla="*/ 647446 w 817695"/>
                <a:gd name="connsiteY77" fmla="*/ 5914 h 155085"/>
                <a:gd name="connsiteX78" fmla="*/ 649127 w 817695"/>
                <a:gd name="connsiteY78" fmla="*/ 34002 h 155085"/>
                <a:gd name="connsiteX79" fmla="*/ 614549 w 817695"/>
                <a:gd name="connsiteY79" fmla="*/ 12614 h 155085"/>
                <a:gd name="connsiteX80" fmla="*/ 592219 w 817695"/>
                <a:gd name="connsiteY80" fmla="*/ 30474 h 155085"/>
                <a:gd name="connsiteX81" fmla="*/ 660772 w 817695"/>
                <a:gd name="connsiteY81" fmla="*/ 110673 h 155085"/>
                <a:gd name="connsiteX82" fmla="*/ 605637 w 817695"/>
                <a:gd name="connsiteY82" fmla="*/ 155086 h 155085"/>
                <a:gd name="connsiteX83" fmla="*/ 559222 w 817695"/>
                <a:gd name="connsiteY83" fmla="*/ 143944 h 155085"/>
                <a:gd name="connsiteX84" fmla="*/ 558143 w 817695"/>
                <a:gd name="connsiteY84" fmla="*/ 128515 h 155085"/>
                <a:gd name="connsiteX85" fmla="*/ 559588 w 817695"/>
                <a:gd name="connsiteY85" fmla="*/ 110179 h 155085"/>
                <a:gd name="connsiteX86" fmla="*/ 602694 w 817695"/>
                <a:gd name="connsiteY86" fmla="*/ 141147 h 155085"/>
                <a:gd name="connsiteX87" fmla="*/ 628817 w 817695"/>
                <a:gd name="connsiteY87" fmla="*/ 118314 h 155085"/>
                <a:gd name="connsiteX88" fmla="*/ 773236 w 817695"/>
                <a:gd name="connsiteY88" fmla="*/ 152307 h 155085"/>
                <a:gd name="connsiteX89" fmla="*/ 779991 w 817695"/>
                <a:gd name="connsiteY89" fmla="*/ 138926 h 155085"/>
                <a:gd name="connsiteX90" fmla="*/ 779991 w 817695"/>
                <a:gd name="connsiteY90" fmla="*/ 83014 h 155085"/>
                <a:gd name="connsiteX91" fmla="*/ 748109 w 817695"/>
                <a:gd name="connsiteY91" fmla="*/ 81716 h 155085"/>
                <a:gd name="connsiteX92" fmla="*/ 715743 w 817695"/>
                <a:gd name="connsiteY92" fmla="*/ 83014 h 155085"/>
                <a:gd name="connsiteX93" fmla="*/ 715743 w 817695"/>
                <a:gd name="connsiteY93" fmla="*/ 138926 h 155085"/>
                <a:gd name="connsiteX94" fmla="*/ 722452 w 817695"/>
                <a:gd name="connsiteY94" fmla="*/ 152307 h 155085"/>
                <a:gd name="connsiteX95" fmla="*/ 677929 w 817695"/>
                <a:gd name="connsiteY95" fmla="*/ 152307 h 155085"/>
                <a:gd name="connsiteX96" fmla="*/ 684748 w 817695"/>
                <a:gd name="connsiteY96" fmla="*/ 138926 h 155085"/>
                <a:gd name="connsiteX97" fmla="*/ 684748 w 817695"/>
                <a:gd name="connsiteY97" fmla="*/ 15594 h 155085"/>
                <a:gd name="connsiteX98" fmla="*/ 677929 w 817695"/>
                <a:gd name="connsiteY98" fmla="*/ 2047 h 155085"/>
                <a:gd name="connsiteX99" fmla="*/ 722452 w 817695"/>
                <a:gd name="connsiteY99" fmla="*/ 2047 h 155085"/>
                <a:gd name="connsiteX100" fmla="*/ 715743 w 817695"/>
                <a:gd name="connsiteY100" fmla="*/ 15594 h 155085"/>
                <a:gd name="connsiteX101" fmla="*/ 715743 w 817695"/>
                <a:gd name="connsiteY101" fmla="*/ 66113 h 155085"/>
                <a:gd name="connsiteX102" fmla="*/ 748109 w 817695"/>
                <a:gd name="connsiteY102" fmla="*/ 67402 h 155085"/>
                <a:gd name="connsiteX103" fmla="*/ 779991 w 817695"/>
                <a:gd name="connsiteY103" fmla="*/ 66113 h 155085"/>
                <a:gd name="connsiteX104" fmla="*/ 779991 w 817695"/>
                <a:gd name="connsiteY104" fmla="*/ 15594 h 155085"/>
                <a:gd name="connsiteX105" fmla="*/ 773236 w 817695"/>
                <a:gd name="connsiteY105" fmla="*/ 2047 h 155085"/>
                <a:gd name="connsiteX106" fmla="*/ 817696 w 817695"/>
                <a:gd name="connsiteY106" fmla="*/ 2047 h 155085"/>
                <a:gd name="connsiteX107" fmla="*/ 811069 w 817695"/>
                <a:gd name="connsiteY107" fmla="*/ 15594 h 155085"/>
                <a:gd name="connsiteX108" fmla="*/ 811069 w 817695"/>
                <a:gd name="connsiteY108" fmla="*/ 138926 h 155085"/>
                <a:gd name="connsiteX109" fmla="*/ 817696 w 817695"/>
                <a:gd name="connsiteY109" fmla="*/ 152307 h 155085"/>
                <a:gd name="connsiteX110" fmla="*/ 773236 w 817695"/>
                <a:gd name="connsiteY110" fmla="*/ 152307 h 15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17695" h="155085">
                  <a:moveTo>
                    <a:pt x="0" y="152307"/>
                  </a:moveTo>
                  <a:cubicBezTo>
                    <a:pt x="4844" y="149830"/>
                    <a:pt x="7011" y="143953"/>
                    <a:pt x="7011" y="138926"/>
                  </a:cubicBezTo>
                  <a:lnTo>
                    <a:pt x="7011" y="15594"/>
                  </a:lnTo>
                  <a:cubicBezTo>
                    <a:pt x="7011" y="10374"/>
                    <a:pt x="4844" y="4671"/>
                    <a:pt x="0" y="2047"/>
                  </a:cubicBezTo>
                  <a:lnTo>
                    <a:pt x="58782" y="2047"/>
                  </a:lnTo>
                  <a:cubicBezTo>
                    <a:pt x="84997" y="2047"/>
                    <a:pt x="110572" y="12778"/>
                    <a:pt x="110572" y="42540"/>
                  </a:cubicBezTo>
                  <a:cubicBezTo>
                    <a:pt x="110572" y="58325"/>
                    <a:pt x="96816" y="70774"/>
                    <a:pt x="81981" y="73571"/>
                  </a:cubicBezTo>
                  <a:cubicBezTo>
                    <a:pt x="103351" y="73380"/>
                    <a:pt x="123999" y="86432"/>
                    <a:pt x="123999" y="110014"/>
                  </a:cubicBezTo>
                  <a:cubicBezTo>
                    <a:pt x="123999" y="143715"/>
                    <a:pt x="88653" y="152316"/>
                    <a:pt x="63791" y="152316"/>
                  </a:cubicBezTo>
                  <a:lnTo>
                    <a:pt x="0" y="152316"/>
                  </a:lnTo>
                  <a:close/>
                  <a:moveTo>
                    <a:pt x="47585" y="14990"/>
                  </a:moveTo>
                  <a:cubicBezTo>
                    <a:pt x="44861" y="14990"/>
                    <a:pt x="42969" y="14990"/>
                    <a:pt x="37951" y="15594"/>
                  </a:cubicBezTo>
                  <a:lnTo>
                    <a:pt x="37951" y="68188"/>
                  </a:lnTo>
                  <a:lnTo>
                    <a:pt x="43902" y="68188"/>
                  </a:lnTo>
                  <a:cubicBezTo>
                    <a:pt x="61917" y="68188"/>
                    <a:pt x="79330" y="62621"/>
                    <a:pt x="79330" y="41744"/>
                  </a:cubicBezTo>
                  <a:cubicBezTo>
                    <a:pt x="79330" y="21032"/>
                    <a:pt x="65409" y="14990"/>
                    <a:pt x="47585" y="14990"/>
                  </a:cubicBezTo>
                  <a:close/>
                  <a:moveTo>
                    <a:pt x="51333" y="81725"/>
                  </a:moveTo>
                  <a:cubicBezTo>
                    <a:pt x="47037" y="81725"/>
                    <a:pt x="43179" y="81725"/>
                    <a:pt x="37951" y="82118"/>
                  </a:cubicBezTo>
                  <a:lnTo>
                    <a:pt x="37951" y="137655"/>
                  </a:lnTo>
                  <a:cubicBezTo>
                    <a:pt x="44468" y="138935"/>
                    <a:pt x="51516" y="139355"/>
                    <a:pt x="58014" y="139355"/>
                  </a:cubicBezTo>
                  <a:cubicBezTo>
                    <a:pt x="73096" y="139355"/>
                    <a:pt x="88434" y="132628"/>
                    <a:pt x="88434" y="109585"/>
                  </a:cubicBezTo>
                  <a:cubicBezTo>
                    <a:pt x="88434" y="86843"/>
                    <a:pt x="70299" y="81725"/>
                    <a:pt x="51333" y="81725"/>
                  </a:cubicBezTo>
                  <a:close/>
                  <a:moveTo>
                    <a:pt x="182133" y="14990"/>
                  </a:moveTo>
                  <a:cubicBezTo>
                    <a:pt x="179445" y="14990"/>
                    <a:pt x="177078" y="15429"/>
                    <a:pt x="174427" y="15804"/>
                  </a:cubicBezTo>
                  <a:lnTo>
                    <a:pt x="174427" y="67767"/>
                  </a:lnTo>
                  <a:cubicBezTo>
                    <a:pt x="176886" y="67941"/>
                    <a:pt x="179116" y="68197"/>
                    <a:pt x="181548" y="68197"/>
                  </a:cubicBezTo>
                  <a:cubicBezTo>
                    <a:pt x="198457" y="68197"/>
                    <a:pt x="210971" y="58864"/>
                    <a:pt x="210971" y="40474"/>
                  </a:cubicBezTo>
                  <a:cubicBezTo>
                    <a:pt x="210971" y="21681"/>
                    <a:pt x="198668" y="14990"/>
                    <a:pt x="182133" y="14990"/>
                  </a:cubicBezTo>
                  <a:close/>
                  <a:moveTo>
                    <a:pt x="257898" y="153194"/>
                  </a:moveTo>
                  <a:cubicBezTo>
                    <a:pt x="252139" y="153194"/>
                    <a:pt x="245787" y="153404"/>
                    <a:pt x="240284" y="151777"/>
                  </a:cubicBezTo>
                  <a:cubicBezTo>
                    <a:pt x="230056" y="148761"/>
                    <a:pt x="215934" y="125709"/>
                    <a:pt x="210322" y="116669"/>
                  </a:cubicBezTo>
                  <a:cubicBezTo>
                    <a:pt x="201593" y="101971"/>
                    <a:pt x="194006" y="81725"/>
                    <a:pt x="174436" y="81505"/>
                  </a:cubicBezTo>
                  <a:lnTo>
                    <a:pt x="174436" y="138926"/>
                  </a:lnTo>
                  <a:cubicBezTo>
                    <a:pt x="174436" y="143953"/>
                    <a:pt x="176712" y="150040"/>
                    <a:pt x="181557" y="152307"/>
                  </a:cubicBezTo>
                  <a:lnTo>
                    <a:pt x="136430" y="152307"/>
                  </a:lnTo>
                  <a:cubicBezTo>
                    <a:pt x="141174" y="149830"/>
                    <a:pt x="143432" y="144181"/>
                    <a:pt x="143432" y="138926"/>
                  </a:cubicBezTo>
                  <a:lnTo>
                    <a:pt x="143432" y="15594"/>
                  </a:lnTo>
                  <a:cubicBezTo>
                    <a:pt x="143432" y="10374"/>
                    <a:pt x="141165" y="4671"/>
                    <a:pt x="136430" y="2047"/>
                  </a:cubicBezTo>
                  <a:lnTo>
                    <a:pt x="190761" y="2047"/>
                  </a:lnTo>
                  <a:cubicBezTo>
                    <a:pt x="214398" y="2047"/>
                    <a:pt x="243977" y="11124"/>
                    <a:pt x="243977" y="39523"/>
                  </a:cubicBezTo>
                  <a:cubicBezTo>
                    <a:pt x="243977" y="63352"/>
                    <a:pt x="224261" y="75564"/>
                    <a:pt x="202278" y="75564"/>
                  </a:cubicBezTo>
                  <a:cubicBezTo>
                    <a:pt x="233557" y="75747"/>
                    <a:pt x="251929" y="149117"/>
                    <a:pt x="286462" y="149327"/>
                  </a:cubicBezTo>
                  <a:cubicBezTo>
                    <a:pt x="277202" y="152070"/>
                    <a:pt x="267550" y="153194"/>
                    <a:pt x="257898" y="153194"/>
                  </a:cubicBezTo>
                  <a:close/>
                  <a:moveTo>
                    <a:pt x="288729" y="152307"/>
                  </a:moveTo>
                  <a:cubicBezTo>
                    <a:pt x="292458" y="150598"/>
                    <a:pt x="296361" y="145671"/>
                    <a:pt x="296361" y="138926"/>
                  </a:cubicBezTo>
                  <a:lnTo>
                    <a:pt x="296361" y="15594"/>
                  </a:lnTo>
                  <a:cubicBezTo>
                    <a:pt x="296361" y="8747"/>
                    <a:pt x="292458" y="3903"/>
                    <a:pt x="288729" y="2047"/>
                  </a:cubicBezTo>
                  <a:lnTo>
                    <a:pt x="334970" y="2047"/>
                  </a:lnTo>
                  <a:cubicBezTo>
                    <a:pt x="331003" y="3903"/>
                    <a:pt x="327384" y="8747"/>
                    <a:pt x="327384" y="15594"/>
                  </a:cubicBezTo>
                  <a:lnTo>
                    <a:pt x="327384" y="138926"/>
                  </a:lnTo>
                  <a:cubicBezTo>
                    <a:pt x="327384" y="145671"/>
                    <a:pt x="331003" y="150598"/>
                    <a:pt x="334970" y="152307"/>
                  </a:cubicBezTo>
                  <a:lnTo>
                    <a:pt x="288729" y="152307"/>
                  </a:lnTo>
                  <a:close/>
                  <a:moveTo>
                    <a:pt x="389072" y="152307"/>
                  </a:moveTo>
                  <a:cubicBezTo>
                    <a:pt x="394027" y="150040"/>
                    <a:pt x="396449" y="144181"/>
                    <a:pt x="396449" y="138926"/>
                  </a:cubicBezTo>
                  <a:lnTo>
                    <a:pt x="396449" y="19277"/>
                  </a:lnTo>
                  <a:lnTo>
                    <a:pt x="363241" y="19277"/>
                  </a:lnTo>
                  <a:cubicBezTo>
                    <a:pt x="355582" y="19277"/>
                    <a:pt x="346451" y="20219"/>
                    <a:pt x="339869" y="24122"/>
                  </a:cubicBezTo>
                  <a:lnTo>
                    <a:pt x="350189" y="2038"/>
                  </a:lnTo>
                  <a:lnTo>
                    <a:pt x="460331" y="2038"/>
                  </a:lnTo>
                  <a:cubicBezTo>
                    <a:pt x="469252" y="2038"/>
                    <a:pt x="478375" y="1846"/>
                    <a:pt x="487040" y="0"/>
                  </a:cubicBezTo>
                  <a:cubicBezTo>
                    <a:pt x="482844" y="11307"/>
                    <a:pt x="470358" y="19689"/>
                    <a:pt x="463165" y="19689"/>
                  </a:cubicBezTo>
                  <a:cubicBezTo>
                    <a:pt x="454418" y="19487"/>
                    <a:pt x="439948" y="18902"/>
                    <a:pt x="427481" y="18902"/>
                  </a:cubicBezTo>
                  <a:lnTo>
                    <a:pt x="427481" y="138917"/>
                  </a:lnTo>
                  <a:cubicBezTo>
                    <a:pt x="427481" y="144172"/>
                    <a:pt x="430086" y="150031"/>
                    <a:pt x="434948" y="152298"/>
                  </a:cubicBezTo>
                  <a:lnTo>
                    <a:pt x="389072" y="152298"/>
                  </a:lnTo>
                  <a:close/>
                  <a:moveTo>
                    <a:pt x="492542" y="152307"/>
                  </a:moveTo>
                  <a:cubicBezTo>
                    <a:pt x="496235" y="150598"/>
                    <a:pt x="500111" y="145671"/>
                    <a:pt x="500111" y="138926"/>
                  </a:cubicBezTo>
                  <a:lnTo>
                    <a:pt x="500111" y="15594"/>
                  </a:lnTo>
                  <a:cubicBezTo>
                    <a:pt x="500111" y="8747"/>
                    <a:pt x="496235" y="3903"/>
                    <a:pt x="492542" y="2047"/>
                  </a:cubicBezTo>
                  <a:lnTo>
                    <a:pt x="538784" y="2047"/>
                  </a:lnTo>
                  <a:cubicBezTo>
                    <a:pt x="534853" y="3903"/>
                    <a:pt x="531088" y="8747"/>
                    <a:pt x="531088" y="15594"/>
                  </a:cubicBezTo>
                  <a:lnTo>
                    <a:pt x="531088" y="138926"/>
                  </a:lnTo>
                  <a:cubicBezTo>
                    <a:pt x="531088" y="145671"/>
                    <a:pt x="534853" y="150598"/>
                    <a:pt x="538784" y="152307"/>
                  </a:cubicBezTo>
                  <a:lnTo>
                    <a:pt x="492542" y="152307"/>
                  </a:lnTo>
                  <a:close/>
                  <a:moveTo>
                    <a:pt x="628817" y="118314"/>
                  </a:moveTo>
                  <a:cubicBezTo>
                    <a:pt x="628817" y="89695"/>
                    <a:pt x="561406" y="83233"/>
                    <a:pt x="561406" y="37549"/>
                  </a:cubicBezTo>
                  <a:cubicBezTo>
                    <a:pt x="561406" y="9268"/>
                    <a:pt x="588307" y="9"/>
                    <a:pt x="611962" y="9"/>
                  </a:cubicBezTo>
                  <a:cubicBezTo>
                    <a:pt x="622520" y="9"/>
                    <a:pt x="637793" y="1472"/>
                    <a:pt x="647446" y="5914"/>
                  </a:cubicBezTo>
                  <a:lnTo>
                    <a:pt x="649127" y="34002"/>
                  </a:lnTo>
                  <a:cubicBezTo>
                    <a:pt x="643195" y="21599"/>
                    <a:pt x="628342" y="12614"/>
                    <a:pt x="614549" y="12614"/>
                  </a:cubicBezTo>
                  <a:cubicBezTo>
                    <a:pt x="603645" y="12614"/>
                    <a:pt x="592219" y="18007"/>
                    <a:pt x="592219" y="30474"/>
                  </a:cubicBezTo>
                  <a:cubicBezTo>
                    <a:pt x="592219" y="60153"/>
                    <a:pt x="660772" y="67402"/>
                    <a:pt x="660772" y="110673"/>
                  </a:cubicBezTo>
                  <a:cubicBezTo>
                    <a:pt x="660772" y="142079"/>
                    <a:pt x="633333" y="155086"/>
                    <a:pt x="605637" y="155086"/>
                  </a:cubicBezTo>
                  <a:cubicBezTo>
                    <a:pt x="591149" y="155086"/>
                    <a:pt x="571443" y="152298"/>
                    <a:pt x="559222" y="143944"/>
                  </a:cubicBezTo>
                  <a:cubicBezTo>
                    <a:pt x="558482" y="138917"/>
                    <a:pt x="558143" y="133661"/>
                    <a:pt x="558143" y="128515"/>
                  </a:cubicBezTo>
                  <a:cubicBezTo>
                    <a:pt x="558143" y="122381"/>
                    <a:pt x="558683" y="116230"/>
                    <a:pt x="559588" y="110179"/>
                  </a:cubicBezTo>
                  <a:cubicBezTo>
                    <a:pt x="567211" y="127555"/>
                    <a:pt x="582987" y="141147"/>
                    <a:pt x="602694" y="141147"/>
                  </a:cubicBezTo>
                  <a:cubicBezTo>
                    <a:pt x="617666" y="141156"/>
                    <a:pt x="628817" y="134630"/>
                    <a:pt x="628817" y="118314"/>
                  </a:cubicBezTo>
                  <a:close/>
                  <a:moveTo>
                    <a:pt x="773236" y="152307"/>
                  </a:moveTo>
                  <a:cubicBezTo>
                    <a:pt x="776500" y="150836"/>
                    <a:pt x="779991" y="145671"/>
                    <a:pt x="779991" y="138926"/>
                  </a:cubicBezTo>
                  <a:lnTo>
                    <a:pt x="779991" y="83014"/>
                  </a:lnTo>
                  <a:cubicBezTo>
                    <a:pt x="771948" y="82109"/>
                    <a:pt x="760714" y="81716"/>
                    <a:pt x="748109" y="81716"/>
                  </a:cubicBezTo>
                  <a:cubicBezTo>
                    <a:pt x="735313" y="81716"/>
                    <a:pt x="723988" y="82109"/>
                    <a:pt x="715743" y="83014"/>
                  </a:cubicBezTo>
                  <a:lnTo>
                    <a:pt x="715743" y="138926"/>
                  </a:lnTo>
                  <a:cubicBezTo>
                    <a:pt x="715743" y="145671"/>
                    <a:pt x="719143" y="150598"/>
                    <a:pt x="722452" y="152307"/>
                  </a:cubicBezTo>
                  <a:lnTo>
                    <a:pt x="677929" y="152307"/>
                  </a:lnTo>
                  <a:cubicBezTo>
                    <a:pt x="681229" y="150836"/>
                    <a:pt x="684748" y="145671"/>
                    <a:pt x="684748" y="138926"/>
                  </a:cubicBezTo>
                  <a:lnTo>
                    <a:pt x="684748" y="15594"/>
                  </a:lnTo>
                  <a:cubicBezTo>
                    <a:pt x="684748" y="8747"/>
                    <a:pt x="681229" y="3702"/>
                    <a:pt x="677929" y="2047"/>
                  </a:cubicBezTo>
                  <a:lnTo>
                    <a:pt x="722452" y="2047"/>
                  </a:lnTo>
                  <a:cubicBezTo>
                    <a:pt x="719143" y="3711"/>
                    <a:pt x="715743" y="8747"/>
                    <a:pt x="715743" y="15594"/>
                  </a:cubicBezTo>
                  <a:lnTo>
                    <a:pt x="715743" y="66113"/>
                  </a:lnTo>
                  <a:cubicBezTo>
                    <a:pt x="723988" y="66981"/>
                    <a:pt x="735112" y="67402"/>
                    <a:pt x="748109" y="67402"/>
                  </a:cubicBezTo>
                  <a:cubicBezTo>
                    <a:pt x="760714" y="67402"/>
                    <a:pt x="771948" y="66853"/>
                    <a:pt x="779991" y="66113"/>
                  </a:cubicBezTo>
                  <a:lnTo>
                    <a:pt x="779991" y="15594"/>
                  </a:lnTo>
                  <a:cubicBezTo>
                    <a:pt x="779991" y="8747"/>
                    <a:pt x="776509" y="3702"/>
                    <a:pt x="773236" y="2047"/>
                  </a:cubicBezTo>
                  <a:lnTo>
                    <a:pt x="817696" y="2047"/>
                  </a:lnTo>
                  <a:cubicBezTo>
                    <a:pt x="814368" y="3711"/>
                    <a:pt x="811069" y="8747"/>
                    <a:pt x="811069" y="15594"/>
                  </a:cubicBezTo>
                  <a:lnTo>
                    <a:pt x="811069" y="138926"/>
                  </a:lnTo>
                  <a:cubicBezTo>
                    <a:pt x="811069" y="145671"/>
                    <a:pt x="814368" y="150598"/>
                    <a:pt x="817696" y="152307"/>
                  </a:cubicBezTo>
                  <a:lnTo>
                    <a:pt x="773236" y="152307"/>
                  </a:ln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3">
              <a:extLst>
                <a:ext uri="{FF2B5EF4-FFF2-40B4-BE49-F238E27FC236}">
                  <a16:creationId xmlns:a16="http://schemas.microsoft.com/office/drawing/2014/main" id="{67F9D2F0-C04E-38CA-49DE-840C7FA4ADDF}"/>
                </a:ext>
              </a:extLst>
            </p:cNvPr>
            <p:cNvSpPr/>
            <p:nvPr/>
          </p:nvSpPr>
          <p:spPr>
            <a:xfrm>
              <a:off x="10556996" y="461082"/>
              <a:ext cx="890453" cy="155076"/>
            </a:xfrm>
            <a:custGeom>
              <a:avLst/>
              <a:gdLst>
                <a:gd name="connsiteX0" fmla="*/ 111440 w 890453"/>
                <a:gd name="connsiteY0" fmla="*/ 152298 h 155076"/>
                <a:gd name="connsiteX1" fmla="*/ 114173 w 890453"/>
                <a:gd name="connsiteY1" fmla="*/ 147070 h 155076"/>
                <a:gd name="connsiteX2" fmla="*/ 112738 w 890453"/>
                <a:gd name="connsiteY2" fmla="*/ 141878 h 155076"/>
                <a:gd name="connsiteX3" fmla="*/ 98955 w 890453"/>
                <a:gd name="connsiteY3" fmla="*/ 104384 h 155076"/>
                <a:gd name="connsiteX4" fmla="*/ 70564 w 890453"/>
                <a:gd name="connsiteY4" fmla="*/ 103241 h 155076"/>
                <a:gd name="connsiteX5" fmla="*/ 43582 w 890453"/>
                <a:gd name="connsiteY5" fmla="*/ 104384 h 155076"/>
                <a:gd name="connsiteX6" fmla="*/ 29094 w 890453"/>
                <a:gd name="connsiteY6" fmla="*/ 141147 h 155076"/>
                <a:gd name="connsiteX7" fmla="*/ 26699 w 890453"/>
                <a:gd name="connsiteY7" fmla="*/ 148194 h 155076"/>
                <a:gd name="connsiteX8" fmla="*/ 30246 w 890453"/>
                <a:gd name="connsiteY8" fmla="*/ 152298 h 155076"/>
                <a:gd name="connsiteX9" fmla="*/ 0 w 890453"/>
                <a:gd name="connsiteY9" fmla="*/ 152298 h 155076"/>
                <a:gd name="connsiteX10" fmla="*/ 10237 w 890453"/>
                <a:gd name="connsiteY10" fmla="*/ 140726 h 155076"/>
                <a:gd name="connsiteX11" fmla="*/ 59943 w 890453"/>
                <a:gd name="connsiteY11" fmla="*/ 12431 h 155076"/>
                <a:gd name="connsiteX12" fmla="*/ 60254 w 890453"/>
                <a:gd name="connsiteY12" fmla="*/ 10585 h 155076"/>
                <a:gd name="connsiteX13" fmla="*/ 54742 w 890453"/>
                <a:gd name="connsiteY13" fmla="*/ 2029 h 155076"/>
                <a:gd name="connsiteX14" fmla="*/ 93735 w 890453"/>
                <a:gd name="connsiteY14" fmla="*/ 2029 h 155076"/>
                <a:gd name="connsiteX15" fmla="*/ 144291 w 890453"/>
                <a:gd name="connsiteY15" fmla="*/ 140598 h 155076"/>
                <a:gd name="connsiteX16" fmla="*/ 154464 w 890453"/>
                <a:gd name="connsiteY16" fmla="*/ 152289 h 155076"/>
                <a:gd name="connsiteX17" fmla="*/ 111440 w 890453"/>
                <a:gd name="connsiteY17" fmla="*/ 152289 h 155076"/>
                <a:gd name="connsiteX18" fmla="*/ 72182 w 890453"/>
                <a:gd name="connsiteY18" fmla="*/ 30639 h 155076"/>
                <a:gd name="connsiteX19" fmla="*/ 49395 w 890453"/>
                <a:gd name="connsiteY19" fmla="*/ 89138 h 155076"/>
                <a:gd name="connsiteX20" fmla="*/ 70107 w 890453"/>
                <a:gd name="connsiteY20" fmla="*/ 90061 h 155076"/>
                <a:gd name="connsiteX21" fmla="*/ 93434 w 890453"/>
                <a:gd name="connsiteY21" fmla="*/ 89138 h 155076"/>
                <a:gd name="connsiteX22" fmla="*/ 72182 w 890453"/>
                <a:gd name="connsiteY22" fmla="*/ 30639 h 155076"/>
                <a:gd name="connsiteX23" fmla="*/ 162161 w 890453"/>
                <a:gd name="connsiteY23" fmla="*/ 152298 h 155076"/>
                <a:gd name="connsiteX24" fmla="*/ 169747 w 890453"/>
                <a:gd name="connsiteY24" fmla="*/ 138917 h 155076"/>
                <a:gd name="connsiteX25" fmla="*/ 169747 w 890453"/>
                <a:gd name="connsiteY25" fmla="*/ 15584 h 155076"/>
                <a:gd name="connsiteX26" fmla="*/ 162161 w 890453"/>
                <a:gd name="connsiteY26" fmla="*/ 2038 h 155076"/>
                <a:gd name="connsiteX27" fmla="*/ 208375 w 890453"/>
                <a:gd name="connsiteY27" fmla="*/ 2038 h 155076"/>
                <a:gd name="connsiteX28" fmla="*/ 200779 w 890453"/>
                <a:gd name="connsiteY28" fmla="*/ 15584 h 155076"/>
                <a:gd name="connsiteX29" fmla="*/ 200779 w 890453"/>
                <a:gd name="connsiteY29" fmla="*/ 138917 h 155076"/>
                <a:gd name="connsiteX30" fmla="*/ 208375 w 890453"/>
                <a:gd name="connsiteY30" fmla="*/ 152298 h 155076"/>
                <a:gd name="connsiteX31" fmla="*/ 162161 w 890453"/>
                <a:gd name="connsiteY31" fmla="*/ 152298 h 155076"/>
                <a:gd name="connsiteX32" fmla="*/ 278628 w 890453"/>
                <a:gd name="connsiteY32" fmla="*/ 14981 h 155076"/>
                <a:gd name="connsiteX33" fmla="*/ 271142 w 890453"/>
                <a:gd name="connsiteY33" fmla="*/ 15795 h 155076"/>
                <a:gd name="connsiteX34" fmla="*/ 271142 w 890453"/>
                <a:gd name="connsiteY34" fmla="*/ 67758 h 155076"/>
                <a:gd name="connsiteX35" fmla="*/ 278107 w 890453"/>
                <a:gd name="connsiteY35" fmla="*/ 68188 h 155076"/>
                <a:gd name="connsiteX36" fmla="*/ 307540 w 890453"/>
                <a:gd name="connsiteY36" fmla="*/ 40465 h 155076"/>
                <a:gd name="connsiteX37" fmla="*/ 278628 w 890453"/>
                <a:gd name="connsiteY37" fmla="*/ 14981 h 155076"/>
                <a:gd name="connsiteX38" fmla="*/ 358169 w 890453"/>
                <a:gd name="connsiteY38" fmla="*/ 153185 h 155076"/>
                <a:gd name="connsiteX39" fmla="*/ 340564 w 890453"/>
                <a:gd name="connsiteY39" fmla="*/ 151768 h 155076"/>
                <a:gd name="connsiteX40" fmla="*/ 310611 w 890453"/>
                <a:gd name="connsiteY40" fmla="*/ 116660 h 155076"/>
                <a:gd name="connsiteX41" fmla="*/ 271142 w 890453"/>
                <a:gd name="connsiteY41" fmla="*/ 81496 h 155076"/>
                <a:gd name="connsiteX42" fmla="*/ 271142 w 890453"/>
                <a:gd name="connsiteY42" fmla="*/ 138917 h 155076"/>
                <a:gd name="connsiteX43" fmla="*/ 278107 w 890453"/>
                <a:gd name="connsiteY43" fmla="*/ 152298 h 155076"/>
                <a:gd name="connsiteX44" fmla="*/ 233018 w 890453"/>
                <a:gd name="connsiteY44" fmla="*/ 152298 h 155076"/>
                <a:gd name="connsiteX45" fmla="*/ 240120 w 890453"/>
                <a:gd name="connsiteY45" fmla="*/ 138917 h 155076"/>
                <a:gd name="connsiteX46" fmla="*/ 240120 w 890453"/>
                <a:gd name="connsiteY46" fmla="*/ 15584 h 155076"/>
                <a:gd name="connsiteX47" fmla="*/ 233018 w 890453"/>
                <a:gd name="connsiteY47" fmla="*/ 2038 h 155076"/>
                <a:gd name="connsiteX48" fmla="*/ 287467 w 890453"/>
                <a:gd name="connsiteY48" fmla="*/ 2038 h 155076"/>
                <a:gd name="connsiteX49" fmla="*/ 340573 w 890453"/>
                <a:gd name="connsiteY49" fmla="*/ 39514 h 155076"/>
                <a:gd name="connsiteX50" fmla="*/ 302723 w 890453"/>
                <a:gd name="connsiteY50" fmla="*/ 75555 h 155076"/>
                <a:gd name="connsiteX51" fmla="*/ 386860 w 890453"/>
                <a:gd name="connsiteY51" fmla="*/ 149318 h 155076"/>
                <a:gd name="connsiteX52" fmla="*/ 358169 w 890453"/>
                <a:gd name="connsiteY52" fmla="*/ 153185 h 155076"/>
                <a:gd name="connsiteX53" fmla="*/ 545639 w 890453"/>
                <a:gd name="connsiteY53" fmla="*/ 16709 h 155076"/>
                <a:gd name="connsiteX54" fmla="*/ 499973 w 890453"/>
                <a:gd name="connsiteY54" fmla="*/ 152298 h 155076"/>
                <a:gd name="connsiteX55" fmla="*/ 490422 w 890453"/>
                <a:gd name="connsiteY55" fmla="*/ 149529 h 155076"/>
                <a:gd name="connsiteX56" fmla="*/ 476245 w 890453"/>
                <a:gd name="connsiteY56" fmla="*/ 120316 h 155076"/>
                <a:gd name="connsiteX57" fmla="*/ 455606 w 890453"/>
                <a:gd name="connsiteY57" fmla="*/ 68179 h 155076"/>
                <a:gd name="connsiteX58" fmla="*/ 425881 w 890453"/>
                <a:gd name="connsiteY58" fmla="*/ 152298 h 155076"/>
                <a:gd name="connsiteX59" fmla="*/ 411732 w 890453"/>
                <a:gd name="connsiteY59" fmla="*/ 152298 h 155076"/>
                <a:gd name="connsiteX60" fmla="*/ 360627 w 890453"/>
                <a:gd name="connsiteY60" fmla="*/ 16371 h 155076"/>
                <a:gd name="connsiteX61" fmla="*/ 349110 w 890453"/>
                <a:gd name="connsiteY61" fmla="*/ 2038 h 155076"/>
                <a:gd name="connsiteX62" fmla="*/ 393524 w 890453"/>
                <a:gd name="connsiteY62" fmla="*/ 2038 h 155076"/>
                <a:gd name="connsiteX63" fmla="*/ 390361 w 890453"/>
                <a:gd name="connsiteY63" fmla="*/ 8309 h 155076"/>
                <a:gd name="connsiteX64" fmla="*/ 391650 w 890453"/>
                <a:gd name="connsiteY64" fmla="*/ 13537 h 155076"/>
                <a:gd name="connsiteX65" fmla="*/ 424930 w 890453"/>
                <a:gd name="connsiteY65" fmla="*/ 103461 h 155076"/>
                <a:gd name="connsiteX66" fmla="*/ 460368 w 890453"/>
                <a:gd name="connsiteY66" fmla="*/ 2038 h 155076"/>
                <a:gd name="connsiteX67" fmla="*/ 499398 w 890453"/>
                <a:gd name="connsiteY67" fmla="*/ 99814 h 155076"/>
                <a:gd name="connsiteX68" fmla="*/ 528958 w 890453"/>
                <a:gd name="connsiteY68" fmla="*/ 11307 h 155076"/>
                <a:gd name="connsiteX69" fmla="*/ 530119 w 890453"/>
                <a:gd name="connsiteY69" fmla="*/ 6499 h 155076"/>
                <a:gd name="connsiteX70" fmla="*/ 527468 w 890453"/>
                <a:gd name="connsiteY70" fmla="*/ 2038 h 155076"/>
                <a:gd name="connsiteX71" fmla="*/ 556882 w 890453"/>
                <a:gd name="connsiteY71" fmla="*/ 2038 h 155076"/>
                <a:gd name="connsiteX72" fmla="*/ 545639 w 890453"/>
                <a:gd name="connsiteY72" fmla="*/ 16709 h 155076"/>
                <a:gd name="connsiteX73" fmla="*/ 600226 w 890453"/>
                <a:gd name="connsiteY73" fmla="*/ 30639 h 155076"/>
                <a:gd name="connsiteX74" fmla="*/ 577448 w 890453"/>
                <a:gd name="connsiteY74" fmla="*/ 89138 h 155076"/>
                <a:gd name="connsiteX75" fmla="*/ 598206 w 890453"/>
                <a:gd name="connsiteY75" fmla="*/ 90061 h 155076"/>
                <a:gd name="connsiteX76" fmla="*/ 621496 w 890453"/>
                <a:gd name="connsiteY76" fmla="*/ 89138 h 155076"/>
                <a:gd name="connsiteX77" fmla="*/ 600226 w 890453"/>
                <a:gd name="connsiteY77" fmla="*/ 30639 h 155076"/>
                <a:gd name="connsiteX78" fmla="*/ 639439 w 890453"/>
                <a:gd name="connsiteY78" fmla="*/ 152298 h 155076"/>
                <a:gd name="connsiteX79" fmla="*/ 642172 w 890453"/>
                <a:gd name="connsiteY79" fmla="*/ 147070 h 155076"/>
                <a:gd name="connsiteX80" fmla="*/ 640810 w 890453"/>
                <a:gd name="connsiteY80" fmla="*/ 141878 h 155076"/>
                <a:gd name="connsiteX81" fmla="*/ 627062 w 890453"/>
                <a:gd name="connsiteY81" fmla="*/ 104384 h 155076"/>
                <a:gd name="connsiteX82" fmla="*/ 598608 w 890453"/>
                <a:gd name="connsiteY82" fmla="*/ 103241 h 155076"/>
                <a:gd name="connsiteX83" fmla="*/ 571653 w 890453"/>
                <a:gd name="connsiteY83" fmla="*/ 104384 h 155076"/>
                <a:gd name="connsiteX84" fmla="*/ 557229 w 890453"/>
                <a:gd name="connsiteY84" fmla="*/ 141147 h 155076"/>
                <a:gd name="connsiteX85" fmla="*/ 554816 w 890453"/>
                <a:gd name="connsiteY85" fmla="*/ 148194 h 155076"/>
                <a:gd name="connsiteX86" fmla="*/ 558262 w 890453"/>
                <a:gd name="connsiteY86" fmla="*/ 152298 h 155076"/>
                <a:gd name="connsiteX87" fmla="*/ 528007 w 890453"/>
                <a:gd name="connsiteY87" fmla="*/ 152298 h 155076"/>
                <a:gd name="connsiteX88" fmla="*/ 538208 w 890453"/>
                <a:gd name="connsiteY88" fmla="*/ 140726 h 155076"/>
                <a:gd name="connsiteX89" fmla="*/ 588087 w 890453"/>
                <a:gd name="connsiteY89" fmla="*/ 12431 h 155076"/>
                <a:gd name="connsiteX90" fmla="*/ 588371 w 890453"/>
                <a:gd name="connsiteY90" fmla="*/ 10585 h 155076"/>
                <a:gd name="connsiteX91" fmla="*/ 582768 w 890453"/>
                <a:gd name="connsiteY91" fmla="*/ 2029 h 155076"/>
                <a:gd name="connsiteX92" fmla="*/ 621797 w 890453"/>
                <a:gd name="connsiteY92" fmla="*/ 2029 h 155076"/>
                <a:gd name="connsiteX93" fmla="*/ 672335 w 890453"/>
                <a:gd name="connsiteY93" fmla="*/ 140598 h 155076"/>
                <a:gd name="connsiteX94" fmla="*/ 682563 w 890453"/>
                <a:gd name="connsiteY94" fmla="*/ 152289 h 155076"/>
                <a:gd name="connsiteX95" fmla="*/ 639439 w 890453"/>
                <a:gd name="connsiteY95" fmla="*/ 152289 h 155076"/>
                <a:gd name="connsiteX96" fmla="*/ 775220 w 890453"/>
                <a:gd name="connsiteY96" fmla="*/ 17815 h 155076"/>
                <a:gd name="connsiteX97" fmla="*/ 739627 w 890453"/>
                <a:gd name="connsiteY97" fmla="*/ 80226 h 155076"/>
                <a:gd name="connsiteX98" fmla="*/ 739627 w 890453"/>
                <a:gd name="connsiteY98" fmla="*/ 138917 h 155076"/>
                <a:gd name="connsiteX99" fmla="*/ 746336 w 890453"/>
                <a:gd name="connsiteY99" fmla="*/ 152298 h 155076"/>
                <a:gd name="connsiteX100" fmla="*/ 702051 w 890453"/>
                <a:gd name="connsiteY100" fmla="*/ 152298 h 155076"/>
                <a:gd name="connsiteX101" fmla="*/ 708659 w 890453"/>
                <a:gd name="connsiteY101" fmla="*/ 138917 h 155076"/>
                <a:gd name="connsiteX102" fmla="*/ 708659 w 890453"/>
                <a:gd name="connsiteY102" fmla="*/ 80034 h 155076"/>
                <a:gd name="connsiteX103" fmla="*/ 677719 w 890453"/>
                <a:gd name="connsiteY103" fmla="*/ 30465 h 155076"/>
                <a:gd name="connsiteX104" fmla="*/ 646312 w 890453"/>
                <a:gd name="connsiteY104" fmla="*/ 4232 h 155076"/>
                <a:gd name="connsiteX105" fmla="*/ 672326 w 890453"/>
                <a:gd name="connsiteY105" fmla="*/ 128 h 155076"/>
                <a:gd name="connsiteX106" fmla="*/ 703010 w 890453"/>
                <a:gd name="connsiteY106" fmla="*/ 15420 h 155076"/>
                <a:gd name="connsiteX107" fmla="*/ 731638 w 890453"/>
                <a:gd name="connsiteY107" fmla="*/ 60793 h 155076"/>
                <a:gd name="connsiteX108" fmla="*/ 756710 w 890453"/>
                <a:gd name="connsiteY108" fmla="*/ 16928 h 155076"/>
                <a:gd name="connsiteX109" fmla="*/ 761317 w 890453"/>
                <a:gd name="connsiteY109" fmla="*/ 7056 h 155076"/>
                <a:gd name="connsiteX110" fmla="*/ 758191 w 890453"/>
                <a:gd name="connsiteY110" fmla="*/ 2038 h 155076"/>
                <a:gd name="connsiteX111" fmla="*/ 790091 w 890453"/>
                <a:gd name="connsiteY111" fmla="*/ 2038 h 155076"/>
                <a:gd name="connsiteX112" fmla="*/ 775220 w 890453"/>
                <a:gd name="connsiteY112" fmla="*/ 17815 h 155076"/>
                <a:gd name="connsiteX113" fmla="*/ 858535 w 890453"/>
                <a:gd name="connsiteY113" fmla="*/ 118305 h 155076"/>
                <a:gd name="connsiteX114" fmla="*/ 791115 w 890453"/>
                <a:gd name="connsiteY114" fmla="*/ 37540 h 155076"/>
                <a:gd name="connsiteX115" fmla="*/ 841607 w 890453"/>
                <a:gd name="connsiteY115" fmla="*/ 0 h 155076"/>
                <a:gd name="connsiteX116" fmla="*/ 877081 w 890453"/>
                <a:gd name="connsiteY116" fmla="*/ 5905 h 155076"/>
                <a:gd name="connsiteX117" fmla="*/ 878763 w 890453"/>
                <a:gd name="connsiteY117" fmla="*/ 33993 h 155076"/>
                <a:gd name="connsiteX118" fmla="*/ 844175 w 890453"/>
                <a:gd name="connsiteY118" fmla="*/ 12605 h 155076"/>
                <a:gd name="connsiteX119" fmla="*/ 821900 w 890453"/>
                <a:gd name="connsiteY119" fmla="*/ 30465 h 155076"/>
                <a:gd name="connsiteX120" fmla="*/ 890454 w 890453"/>
                <a:gd name="connsiteY120" fmla="*/ 110663 h 155076"/>
                <a:gd name="connsiteX121" fmla="*/ 835309 w 890453"/>
                <a:gd name="connsiteY121" fmla="*/ 155077 h 155076"/>
                <a:gd name="connsiteX122" fmla="*/ 788839 w 890453"/>
                <a:gd name="connsiteY122" fmla="*/ 143935 h 155076"/>
                <a:gd name="connsiteX123" fmla="*/ 787660 w 890453"/>
                <a:gd name="connsiteY123" fmla="*/ 128506 h 155076"/>
                <a:gd name="connsiteX124" fmla="*/ 789177 w 890453"/>
                <a:gd name="connsiteY124" fmla="*/ 110170 h 155076"/>
                <a:gd name="connsiteX125" fmla="*/ 832329 w 890453"/>
                <a:gd name="connsiteY125" fmla="*/ 141138 h 155076"/>
                <a:gd name="connsiteX126" fmla="*/ 858535 w 890453"/>
                <a:gd name="connsiteY126" fmla="*/ 118305 h 15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90453" h="155076">
                  <a:moveTo>
                    <a:pt x="111440" y="152298"/>
                  </a:moveTo>
                  <a:cubicBezTo>
                    <a:pt x="112875" y="150827"/>
                    <a:pt x="114173" y="149730"/>
                    <a:pt x="114173" y="147070"/>
                  </a:cubicBezTo>
                  <a:cubicBezTo>
                    <a:pt x="114173" y="146174"/>
                    <a:pt x="113835" y="144675"/>
                    <a:pt x="112738" y="141878"/>
                  </a:cubicBezTo>
                  <a:cubicBezTo>
                    <a:pt x="112738" y="141878"/>
                    <a:pt x="100399" y="108296"/>
                    <a:pt x="98955" y="104384"/>
                  </a:cubicBezTo>
                  <a:cubicBezTo>
                    <a:pt x="89686" y="103241"/>
                    <a:pt x="80025" y="103241"/>
                    <a:pt x="70564" y="103241"/>
                  </a:cubicBezTo>
                  <a:cubicBezTo>
                    <a:pt x="61588" y="103241"/>
                    <a:pt x="52475" y="103452"/>
                    <a:pt x="43582" y="104384"/>
                  </a:cubicBezTo>
                  <a:cubicBezTo>
                    <a:pt x="42320" y="107748"/>
                    <a:pt x="29094" y="141147"/>
                    <a:pt x="29094" y="141147"/>
                  </a:cubicBezTo>
                  <a:cubicBezTo>
                    <a:pt x="27312" y="145662"/>
                    <a:pt x="26699" y="147207"/>
                    <a:pt x="26699" y="148194"/>
                  </a:cubicBezTo>
                  <a:cubicBezTo>
                    <a:pt x="26699" y="150424"/>
                    <a:pt x="28619" y="151512"/>
                    <a:pt x="30246" y="152298"/>
                  </a:cubicBezTo>
                  <a:lnTo>
                    <a:pt x="0" y="152298"/>
                  </a:lnTo>
                  <a:cubicBezTo>
                    <a:pt x="4461" y="150031"/>
                    <a:pt x="8327" y="145370"/>
                    <a:pt x="10237" y="140726"/>
                  </a:cubicBezTo>
                  <a:lnTo>
                    <a:pt x="59943" y="12431"/>
                  </a:lnTo>
                  <a:cubicBezTo>
                    <a:pt x="60172" y="11901"/>
                    <a:pt x="60254" y="11307"/>
                    <a:pt x="60254" y="10585"/>
                  </a:cubicBezTo>
                  <a:cubicBezTo>
                    <a:pt x="60254" y="7047"/>
                    <a:pt x="57905" y="3693"/>
                    <a:pt x="54742" y="2029"/>
                  </a:cubicBezTo>
                  <a:lnTo>
                    <a:pt x="93735" y="2029"/>
                  </a:lnTo>
                  <a:lnTo>
                    <a:pt x="144291" y="140598"/>
                  </a:lnTo>
                  <a:cubicBezTo>
                    <a:pt x="146357" y="146165"/>
                    <a:pt x="150763" y="150223"/>
                    <a:pt x="154464" y="152289"/>
                  </a:cubicBezTo>
                  <a:lnTo>
                    <a:pt x="111440" y="152289"/>
                  </a:lnTo>
                  <a:close/>
                  <a:moveTo>
                    <a:pt x="72182" y="30639"/>
                  </a:moveTo>
                  <a:lnTo>
                    <a:pt x="49395" y="89138"/>
                  </a:lnTo>
                  <a:cubicBezTo>
                    <a:pt x="56186" y="89887"/>
                    <a:pt x="63234" y="90061"/>
                    <a:pt x="70107" y="90061"/>
                  </a:cubicBezTo>
                  <a:cubicBezTo>
                    <a:pt x="77986" y="90061"/>
                    <a:pt x="85774" y="90061"/>
                    <a:pt x="93434" y="89138"/>
                  </a:cubicBezTo>
                  <a:lnTo>
                    <a:pt x="72182" y="30639"/>
                  </a:lnTo>
                  <a:close/>
                  <a:moveTo>
                    <a:pt x="162161" y="152298"/>
                  </a:moveTo>
                  <a:cubicBezTo>
                    <a:pt x="165890" y="150589"/>
                    <a:pt x="169747" y="145662"/>
                    <a:pt x="169747" y="138917"/>
                  </a:cubicBezTo>
                  <a:lnTo>
                    <a:pt x="169747" y="15584"/>
                  </a:lnTo>
                  <a:cubicBezTo>
                    <a:pt x="169747" y="8738"/>
                    <a:pt x="165890" y="3894"/>
                    <a:pt x="162161" y="2038"/>
                  </a:cubicBezTo>
                  <a:lnTo>
                    <a:pt x="208375" y="2038"/>
                  </a:lnTo>
                  <a:cubicBezTo>
                    <a:pt x="204445" y="3894"/>
                    <a:pt x="200779" y="8738"/>
                    <a:pt x="200779" y="15584"/>
                  </a:cubicBezTo>
                  <a:lnTo>
                    <a:pt x="200779" y="138917"/>
                  </a:lnTo>
                  <a:cubicBezTo>
                    <a:pt x="200779" y="145662"/>
                    <a:pt x="204435" y="150589"/>
                    <a:pt x="208375" y="152298"/>
                  </a:cubicBezTo>
                  <a:lnTo>
                    <a:pt x="162161" y="152298"/>
                  </a:lnTo>
                  <a:close/>
                  <a:moveTo>
                    <a:pt x="278628" y="14981"/>
                  </a:moveTo>
                  <a:cubicBezTo>
                    <a:pt x="276133" y="14981"/>
                    <a:pt x="273738" y="15420"/>
                    <a:pt x="271142" y="15795"/>
                  </a:cubicBezTo>
                  <a:lnTo>
                    <a:pt x="271142" y="67758"/>
                  </a:lnTo>
                  <a:cubicBezTo>
                    <a:pt x="273555" y="67932"/>
                    <a:pt x="275758" y="68188"/>
                    <a:pt x="278107" y="68188"/>
                  </a:cubicBezTo>
                  <a:cubicBezTo>
                    <a:pt x="295054" y="68188"/>
                    <a:pt x="307540" y="58855"/>
                    <a:pt x="307540" y="40465"/>
                  </a:cubicBezTo>
                  <a:cubicBezTo>
                    <a:pt x="307530" y="21672"/>
                    <a:pt x="295182" y="14981"/>
                    <a:pt x="278628" y="14981"/>
                  </a:cubicBezTo>
                  <a:close/>
                  <a:moveTo>
                    <a:pt x="358169" y="153185"/>
                  </a:moveTo>
                  <a:cubicBezTo>
                    <a:pt x="352410" y="153185"/>
                    <a:pt x="346195" y="153395"/>
                    <a:pt x="340564" y="151768"/>
                  </a:cubicBezTo>
                  <a:cubicBezTo>
                    <a:pt x="330318" y="148752"/>
                    <a:pt x="316232" y="125699"/>
                    <a:pt x="310611" y="116660"/>
                  </a:cubicBezTo>
                  <a:cubicBezTo>
                    <a:pt x="301918" y="101962"/>
                    <a:pt x="290602" y="81496"/>
                    <a:pt x="271142" y="81496"/>
                  </a:cubicBezTo>
                  <a:lnTo>
                    <a:pt x="271142" y="138917"/>
                  </a:lnTo>
                  <a:cubicBezTo>
                    <a:pt x="271142" y="143944"/>
                    <a:pt x="273318" y="150031"/>
                    <a:pt x="278107" y="152298"/>
                  </a:cubicBezTo>
                  <a:lnTo>
                    <a:pt x="233018" y="152298"/>
                  </a:lnTo>
                  <a:cubicBezTo>
                    <a:pt x="237862" y="149821"/>
                    <a:pt x="240120" y="144172"/>
                    <a:pt x="240120" y="138917"/>
                  </a:cubicBezTo>
                  <a:lnTo>
                    <a:pt x="240120" y="15584"/>
                  </a:lnTo>
                  <a:cubicBezTo>
                    <a:pt x="240120" y="10365"/>
                    <a:pt x="237862" y="4662"/>
                    <a:pt x="233018" y="2038"/>
                  </a:cubicBezTo>
                  <a:lnTo>
                    <a:pt x="287467" y="2038"/>
                  </a:lnTo>
                  <a:cubicBezTo>
                    <a:pt x="311040" y="2038"/>
                    <a:pt x="340573" y="11115"/>
                    <a:pt x="340573" y="39514"/>
                  </a:cubicBezTo>
                  <a:cubicBezTo>
                    <a:pt x="340573" y="63343"/>
                    <a:pt x="319029" y="75555"/>
                    <a:pt x="302723" y="75555"/>
                  </a:cubicBezTo>
                  <a:cubicBezTo>
                    <a:pt x="335144" y="77420"/>
                    <a:pt x="354695" y="149318"/>
                    <a:pt x="386860" y="149318"/>
                  </a:cubicBezTo>
                  <a:cubicBezTo>
                    <a:pt x="377537" y="152060"/>
                    <a:pt x="367885" y="153185"/>
                    <a:pt x="358169" y="153185"/>
                  </a:cubicBezTo>
                  <a:close/>
                  <a:moveTo>
                    <a:pt x="545639" y="16709"/>
                  </a:moveTo>
                  <a:lnTo>
                    <a:pt x="499973" y="152298"/>
                  </a:lnTo>
                  <a:cubicBezTo>
                    <a:pt x="496208" y="152298"/>
                    <a:pt x="492515" y="151000"/>
                    <a:pt x="490422" y="149529"/>
                  </a:cubicBezTo>
                  <a:cubicBezTo>
                    <a:pt x="485906" y="145178"/>
                    <a:pt x="478804" y="127016"/>
                    <a:pt x="476245" y="120316"/>
                  </a:cubicBezTo>
                  <a:lnTo>
                    <a:pt x="455606" y="68179"/>
                  </a:lnTo>
                  <a:lnTo>
                    <a:pt x="425881" y="152298"/>
                  </a:lnTo>
                  <a:lnTo>
                    <a:pt x="411732" y="152298"/>
                  </a:lnTo>
                  <a:lnTo>
                    <a:pt x="360627" y="16371"/>
                  </a:lnTo>
                  <a:cubicBezTo>
                    <a:pt x="358434" y="10585"/>
                    <a:pt x="354686" y="5036"/>
                    <a:pt x="349110" y="2038"/>
                  </a:cubicBezTo>
                  <a:lnTo>
                    <a:pt x="393524" y="2038"/>
                  </a:lnTo>
                  <a:cubicBezTo>
                    <a:pt x="391650" y="3492"/>
                    <a:pt x="390361" y="5146"/>
                    <a:pt x="390361" y="8309"/>
                  </a:cubicBezTo>
                  <a:cubicBezTo>
                    <a:pt x="390361" y="9826"/>
                    <a:pt x="391111" y="11919"/>
                    <a:pt x="391650" y="13537"/>
                  </a:cubicBezTo>
                  <a:lnTo>
                    <a:pt x="424930" y="103461"/>
                  </a:lnTo>
                  <a:lnTo>
                    <a:pt x="460368" y="2038"/>
                  </a:lnTo>
                  <a:lnTo>
                    <a:pt x="499398" y="99814"/>
                  </a:lnTo>
                  <a:lnTo>
                    <a:pt x="528958" y="11307"/>
                  </a:lnTo>
                  <a:cubicBezTo>
                    <a:pt x="529689" y="8903"/>
                    <a:pt x="530119" y="8016"/>
                    <a:pt x="530119" y="6499"/>
                  </a:cubicBezTo>
                  <a:cubicBezTo>
                    <a:pt x="530119" y="4662"/>
                    <a:pt x="529323" y="3492"/>
                    <a:pt x="527468" y="2038"/>
                  </a:cubicBezTo>
                  <a:lnTo>
                    <a:pt x="556882" y="2038"/>
                  </a:lnTo>
                  <a:cubicBezTo>
                    <a:pt x="551443" y="4890"/>
                    <a:pt x="547513" y="11115"/>
                    <a:pt x="545639" y="16709"/>
                  </a:cubicBezTo>
                  <a:close/>
                  <a:moveTo>
                    <a:pt x="600226" y="30639"/>
                  </a:moveTo>
                  <a:lnTo>
                    <a:pt x="577448" y="89138"/>
                  </a:lnTo>
                  <a:cubicBezTo>
                    <a:pt x="584322" y="89887"/>
                    <a:pt x="591351" y="90061"/>
                    <a:pt x="598206" y="90061"/>
                  </a:cubicBezTo>
                  <a:cubicBezTo>
                    <a:pt x="606003" y="90061"/>
                    <a:pt x="613882" y="90061"/>
                    <a:pt x="621496" y="89138"/>
                  </a:cubicBezTo>
                  <a:lnTo>
                    <a:pt x="600226" y="30639"/>
                  </a:lnTo>
                  <a:close/>
                  <a:moveTo>
                    <a:pt x="639439" y="152298"/>
                  </a:moveTo>
                  <a:cubicBezTo>
                    <a:pt x="640992" y="150827"/>
                    <a:pt x="642172" y="149730"/>
                    <a:pt x="642172" y="147070"/>
                  </a:cubicBezTo>
                  <a:cubicBezTo>
                    <a:pt x="642172" y="146174"/>
                    <a:pt x="641715" y="144675"/>
                    <a:pt x="640810" y="141878"/>
                  </a:cubicBezTo>
                  <a:cubicBezTo>
                    <a:pt x="640810" y="141878"/>
                    <a:pt x="628552" y="108296"/>
                    <a:pt x="627062" y="104384"/>
                  </a:cubicBezTo>
                  <a:cubicBezTo>
                    <a:pt x="617712" y="103241"/>
                    <a:pt x="608069" y="103241"/>
                    <a:pt x="598608" y="103241"/>
                  </a:cubicBezTo>
                  <a:cubicBezTo>
                    <a:pt x="589715" y="103241"/>
                    <a:pt x="580592" y="103452"/>
                    <a:pt x="571653" y="104384"/>
                  </a:cubicBezTo>
                  <a:cubicBezTo>
                    <a:pt x="570364" y="107748"/>
                    <a:pt x="557229" y="141147"/>
                    <a:pt x="557229" y="141147"/>
                  </a:cubicBezTo>
                  <a:cubicBezTo>
                    <a:pt x="555337" y="145662"/>
                    <a:pt x="554816" y="147207"/>
                    <a:pt x="554816" y="148194"/>
                  </a:cubicBezTo>
                  <a:cubicBezTo>
                    <a:pt x="554816" y="150424"/>
                    <a:pt x="556653" y="151512"/>
                    <a:pt x="558262" y="152298"/>
                  </a:cubicBezTo>
                  <a:lnTo>
                    <a:pt x="528007" y="152298"/>
                  </a:lnTo>
                  <a:cubicBezTo>
                    <a:pt x="532477" y="150031"/>
                    <a:pt x="536334" y="145370"/>
                    <a:pt x="538208" y="140726"/>
                  </a:cubicBezTo>
                  <a:lnTo>
                    <a:pt x="588087" y="12431"/>
                  </a:lnTo>
                  <a:cubicBezTo>
                    <a:pt x="588234" y="11901"/>
                    <a:pt x="588371" y="11307"/>
                    <a:pt x="588371" y="10585"/>
                  </a:cubicBezTo>
                  <a:cubicBezTo>
                    <a:pt x="588371" y="7047"/>
                    <a:pt x="586013" y="3693"/>
                    <a:pt x="582768" y="2029"/>
                  </a:cubicBezTo>
                  <a:lnTo>
                    <a:pt x="621797" y="2029"/>
                  </a:lnTo>
                  <a:lnTo>
                    <a:pt x="672335" y="140598"/>
                  </a:lnTo>
                  <a:cubicBezTo>
                    <a:pt x="674428" y="146165"/>
                    <a:pt x="678889" y="150223"/>
                    <a:pt x="682563" y="152289"/>
                  </a:cubicBezTo>
                  <a:lnTo>
                    <a:pt x="639439" y="152289"/>
                  </a:lnTo>
                  <a:close/>
                  <a:moveTo>
                    <a:pt x="775220" y="17815"/>
                  </a:moveTo>
                  <a:lnTo>
                    <a:pt x="739627" y="80226"/>
                  </a:lnTo>
                  <a:lnTo>
                    <a:pt x="739627" y="138917"/>
                  </a:lnTo>
                  <a:cubicBezTo>
                    <a:pt x="739627" y="143688"/>
                    <a:pt x="741583" y="150031"/>
                    <a:pt x="746336" y="152298"/>
                  </a:cubicBezTo>
                  <a:lnTo>
                    <a:pt x="702051" y="152298"/>
                  </a:lnTo>
                  <a:cubicBezTo>
                    <a:pt x="706575" y="149821"/>
                    <a:pt x="708659" y="143532"/>
                    <a:pt x="708659" y="138917"/>
                  </a:cubicBezTo>
                  <a:lnTo>
                    <a:pt x="708659" y="80034"/>
                  </a:lnTo>
                  <a:lnTo>
                    <a:pt x="677719" y="30465"/>
                  </a:lnTo>
                  <a:cubicBezTo>
                    <a:pt x="674949" y="25831"/>
                    <a:pt x="662043" y="4232"/>
                    <a:pt x="646312" y="4232"/>
                  </a:cubicBezTo>
                  <a:cubicBezTo>
                    <a:pt x="650590" y="2605"/>
                    <a:pt x="663597" y="128"/>
                    <a:pt x="672326" y="128"/>
                  </a:cubicBezTo>
                  <a:cubicBezTo>
                    <a:pt x="686887" y="128"/>
                    <a:pt x="694098" y="1462"/>
                    <a:pt x="703010" y="15420"/>
                  </a:cubicBezTo>
                  <a:lnTo>
                    <a:pt x="731638" y="60793"/>
                  </a:lnTo>
                  <a:cubicBezTo>
                    <a:pt x="734042" y="56342"/>
                    <a:pt x="756710" y="16928"/>
                    <a:pt x="756710" y="16928"/>
                  </a:cubicBezTo>
                  <a:cubicBezTo>
                    <a:pt x="759444" y="12129"/>
                    <a:pt x="761317" y="8738"/>
                    <a:pt x="761317" y="7056"/>
                  </a:cubicBezTo>
                  <a:cubicBezTo>
                    <a:pt x="761317" y="4899"/>
                    <a:pt x="760385" y="3492"/>
                    <a:pt x="758191" y="2038"/>
                  </a:cubicBezTo>
                  <a:lnTo>
                    <a:pt x="790091" y="2038"/>
                  </a:lnTo>
                  <a:cubicBezTo>
                    <a:pt x="783839" y="5036"/>
                    <a:pt x="778629" y="11910"/>
                    <a:pt x="775220" y="17815"/>
                  </a:cubicBezTo>
                  <a:close/>
                  <a:moveTo>
                    <a:pt x="858535" y="118305"/>
                  </a:moveTo>
                  <a:cubicBezTo>
                    <a:pt x="858535" y="89686"/>
                    <a:pt x="791115" y="83224"/>
                    <a:pt x="791115" y="37540"/>
                  </a:cubicBezTo>
                  <a:cubicBezTo>
                    <a:pt x="791115" y="9259"/>
                    <a:pt x="817942" y="0"/>
                    <a:pt x="841607" y="0"/>
                  </a:cubicBezTo>
                  <a:cubicBezTo>
                    <a:pt x="852201" y="0"/>
                    <a:pt x="867383" y="1462"/>
                    <a:pt x="877081" y="5905"/>
                  </a:cubicBezTo>
                  <a:lnTo>
                    <a:pt x="878763" y="33993"/>
                  </a:lnTo>
                  <a:cubicBezTo>
                    <a:pt x="872767" y="21590"/>
                    <a:pt x="857978" y="12605"/>
                    <a:pt x="844175" y="12605"/>
                  </a:cubicBezTo>
                  <a:cubicBezTo>
                    <a:pt x="833253" y="12605"/>
                    <a:pt x="821900" y="17998"/>
                    <a:pt x="821900" y="30465"/>
                  </a:cubicBezTo>
                  <a:cubicBezTo>
                    <a:pt x="821900" y="60144"/>
                    <a:pt x="890454" y="67393"/>
                    <a:pt x="890454" y="110663"/>
                  </a:cubicBezTo>
                  <a:cubicBezTo>
                    <a:pt x="890454" y="142070"/>
                    <a:pt x="863206" y="155077"/>
                    <a:pt x="835309" y="155077"/>
                  </a:cubicBezTo>
                  <a:cubicBezTo>
                    <a:pt x="820831" y="155077"/>
                    <a:pt x="801078" y="152289"/>
                    <a:pt x="788839" y="143935"/>
                  </a:cubicBezTo>
                  <a:cubicBezTo>
                    <a:pt x="788044" y="138907"/>
                    <a:pt x="787660" y="133652"/>
                    <a:pt x="787660" y="128506"/>
                  </a:cubicBezTo>
                  <a:cubicBezTo>
                    <a:pt x="787660" y="122372"/>
                    <a:pt x="788245" y="116221"/>
                    <a:pt x="789177" y="110170"/>
                  </a:cubicBezTo>
                  <a:cubicBezTo>
                    <a:pt x="796791" y="127546"/>
                    <a:pt x="812623" y="141138"/>
                    <a:pt x="832329" y="141138"/>
                  </a:cubicBezTo>
                  <a:cubicBezTo>
                    <a:pt x="847365" y="141147"/>
                    <a:pt x="858535" y="134621"/>
                    <a:pt x="858535" y="118305"/>
                  </a:cubicBez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02EAEB-5A11-F47E-FCBE-E46BB5455068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2B1CF7D6-CC30-C281-7055-CF665B94DCAB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DCF0B066-1E93-AD5B-9D38-49ECB2A5E97E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F7AE7D6F-E9D1-B3C2-B959-EE9F411DC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389" y="2920311"/>
            <a:ext cx="5827222" cy="859113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442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0 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AE8CFEE-CD70-2C8E-ADC4-A5AC8C3BB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8990" y="270384"/>
            <a:ext cx="948033" cy="2340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209C82C-9AFF-4BE6-5205-A5356F913B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9737043 w 12192000"/>
              <a:gd name="connsiteY0" fmla="*/ 542797 h 6857999"/>
              <a:gd name="connsiteX1" fmla="*/ 9774144 w 12192000"/>
              <a:gd name="connsiteY1" fmla="*/ 570657 h 6857999"/>
              <a:gd name="connsiteX2" fmla="*/ 9743724 w 12192000"/>
              <a:gd name="connsiteY2" fmla="*/ 600427 h 6857999"/>
              <a:gd name="connsiteX3" fmla="*/ 9723661 w 12192000"/>
              <a:gd name="connsiteY3" fmla="*/ 598727 h 6857999"/>
              <a:gd name="connsiteX4" fmla="*/ 9723661 w 12192000"/>
              <a:gd name="connsiteY4" fmla="*/ 543190 h 6857999"/>
              <a:gd name="connsiteX5" fmla="*/ 9737043 w 12192000"/>
              <a:gd name="connsiteY5" fmla="*/ 542797 h 6857999"/>
              <a:gd name="connsiteX6" fmla="*/ 11157222 w 12192000"/>
              <a:gd name="connsiteY6" fmla="*/ 491720 h 6857999"/>
              <a:gd name="connsiteX7" fmla="*/ 11178492 w 12192000"/>
              <a:gd name="connsiteY7" fmla="*/ 550219 h 6857999"/>
              <a:gd name="connsiteX8" fmla="*/ 11155202 w 12192000"/>
              <a:gd name="connsiteY8" fmla="*/ 551142 h 6857999"/>
              <a:gd name="connsiteX9" fmla="*/ 11134444 w 12192000"/>
              <a:gd name="connsiteY9" fmla="*/ 550219 h 6857999"/>
              <a:gd name="connsiteX10" fmla="*/ 10629178 w 12192000"/>
              <a:gd name="connsiteY10" fmla="*/ 491720 h 6857999"/>
              <a:gd name="connsiteX11" fmla="*/ 10650430 w 12192000"/>
              <a:gd name="connsiteY11" fmla="*/ 550219 h 6857999"/>
              <a:gd name="connsiteX12" fmla="*/ 10627103 w 12192000"/>
              <a:gd name="connsiteY12" fmla="*/ 551142 h 6857999"/>
              <a:gd name="connsiteX13" fmla="*/ 10606391 w 12192000"/>
              <a:gd name="connsiteY13" fmla="*/ 550219 h 6857999"/>
              <a:gd name="connsiteX14" fmla="*/ 9867843 w 12192000"/>
              <a:gd name="connsiteY14" fmla="*/ 476063 h 6857999"/>
              <a:gd name="connsiteX15" fmla="*/ 9896681 w 12192000"/>
              <a:gd name="connsiteY15" fmla="*/ 501546 h 6857999"/>
              <a:gd name="connsiteX16" fmla="*/ 9867258 w 12192000"/>
              <a:gd name="connsiteY16" fmla="*/ 529269 h 6857999"/>
              <a:gd name="connsiteX17" fmla="*/ 9860137 w 12192000"/>
              <a:gd name="connsiteY17" fmla="*/ 528839 h 6857999"/>
              <a:gd name="connsiteX18" fmla="*/ 9860137 w 12192000"/>
              <a:gd name="connsiteY18" fmla="*/ 476876 h 6857999"/>
              <a:gd name="connsiteX19" fmla="*/ 9867843 w 12192000"/>
              <a:gd name="connsiteY19" fmla="*/ 476063 h 6857999"/>
              <a:gd name="connsiteX20" fmla="*/ 9733295 w 12192000"/>
              <a:gd name="connsiteY20" fmla="*/ 476063 h 6857999"/>
              <a:gd name="connsiteX21" fmla="*/ 9765040 w 12192000"/>
              <a:gd name="connsiteY21" fmla="*/ 502816 h 6857999"/>
              <a:gd name="connsiteX22" fmla="*/ 9729612 w 12192000"/>
              <a:gd name="connsiteY22" fmla="*/ 529260 h 6857999"/>
              <a:gd name="connsiteX23" fmla="*/ 9723661 w 12192000"/>
              <a:gd name="connsiteY23" fmla="*/ 529260 h 6857999"/>
              <a:gd name="connsiteX24" fmla="*/ 9723661 w 12192000"/>
              <a:gd name="connsiteY24" fmla="*/ 476666 h 6857999"/>
              <a:gd name="connsiteX25" fmla="*/ 9733295 w 12192000"/>
              <a:gd name="connsiteY25" fmla="*/ 476063 h 6857999"/>
              <a:gd name="connsiteX26" fmla="*/ 10835624 w 12192000"/>
              <a:gd name="connsiteY26" fmla="*/ 476062 h 6857999"/>
              <a:gd name="connsiteX27" fmla="*/ 10864536 w 12192000"/>
              <a:gd name="connsiteY27" fmla="*/ 501546 h 6857999"/>
              <a:gd name="connsiteX28" fmla="*/ 10835103 w 12192000"/>
              <a:gd name="connsiteY28" fmla="*/ 529269 h 6857999"/>
              <a:gd name="connsiteX29" fmla="*/ 10828138 w 12192000"/>
              <a:gd name="connsiteY29" fmla="*/ 528839 h 6857999"/>
              <a:gd name="connsiteX30" fmla="*/ 10828138 w 12192000"/>
              <a:gd name="connsiteY30" fmla="*/ 476876 h 6857999"/>
              <a:gd name="connsiteX31" fmla="*/ 10835624 w 12192000"/>
              <a:gd name="connsiteY31" fmla="*/ 476062 h 6857999"/>
              <a:gd name="connsiteX32" fmla="*/ 10906106 w 12192000"/>
              <a:gd name="connsiteY32" fmla="*/ 463119 h 6857999"/>
              <a:gd name="connsiteX33" fmla="*/ 10917623 w 12192000"/>
              <a:gd name="connsiteY33" fmla="*/ 477452 h 6857999"/>
              <a:gd name="connsiteX34" fmla="*/ 10968728 w 12192000"/>
              <a:gd name="connsiteY34" fmla="*/ 613379 h 6857999"/>
              <a:gd name="connsiteX35" fmla="*/ 10982877 w 12192000"/>
              <a:gd name="connsiteY35" fmla="*/ 613379 h 6857999"/>
              <a:gd name="connsiteX36" fmla="*/ 11012602 w 12192000"/>
              <a:gd name="connsiteY36" fmla="*/ 529260 h 6857999"/>
              <a:gd name="connsiteX37" fmla="*/ 11033241 w 12192000"/>
              <a:gd name="connsiteY37" fmla="*/ 581397 h 6857999"/>
              <a:gd name="connsiteX38" fmla="*/ 11047418 w 12192000"/>
              <a:gd name="connsiteY38" fmla="*/ 610610 h 6857999"/>
              <a:gd name="connsiteX39" fmla="*/ 11056969 w 12192000"/>
              <a:gd name="connsiteY39" fmla="*/ 613379 h 6857999"/>
              <a:gd name="connsiteX40" fmla="*/ 11102635 w 12192000"/>
              <a:gd name="connsiteY40" fmla="*/ 477790 h 6857999"/>
              <a:gd name="connsiteX41" fmla="*/ 11113878 w 12192000"/>
              <a:gd name="connsiteY41" fmla="*/ 463119 h 6857999"/>
              <a:gd name="connsiteX42" fmla="*/ 11084464 w 12192000"/>
              <a:gd name="connsiteY42" fmla="*/ 463119 h 6857999"/>
              <a:gd name="connsiteX43" fmla="*/ 11087115 w 12192000"/>
              <a:gd name="connsiteY43" fmla="*/ 467580 h 6857999"/>
              <a:gd name="connsiteX44" fmla="*/ 11085954 w 12192000"/>
              <a:gd name="connsiteY44" fmla="*/ 472388 h 6857999"/>
              <a:gd name="connsiteX45" fmla="*/ 11056394 w 12192000"/>
              <a:gd name="connsiteY45" fmla="*/ 560895 h 6857999"/>
              <a:gd name="connsiteX46" fmla="*/ 11017364 w 12192000"/>
              <a:gd name="connsiteY46" fmla="*/ 463119 h 6857999"/>
              <a:gd name="connsiteX47" fmla="*/ 10981926 w 12192000"/>
              <a:gd name="connsiteY47" fmla="*/ 564542 h 6857999"/>
              <a:gd name="connsiteX48" fmla="*/ 10948646 w 12192000"/>
              <a:gd name="connsiteY48" fmla="*/ 474618 h 6857999"/>
              <a:gd name="connsiteX49" fmla="*/ 10947357 w 12192000"/>
              <a:gd name="connsiteY49" fmla="*/ 469390 h 6857999"/>
              <a:gd name="connsiteX50" fmla="*/ 10950520 w 12192000"/>
              <a:gd name="connsiteY50" fmla="*/ 463119 h 6857999"/>
              <a:gd name="connsiteX51" fmla="*/ 10790014 w 12192000"/>
              <a:gd name="connsiteY51" fmla="*/ 463119 h 6857999"/>
              <a:gd name="connsiteX52" fmla="*/ 10797116 w 12192000"/>
              <a:gd name="connsiteY52" fmla="*/ 476665 h 6857999"/>
              <a:gd name="connsiteX53" fmla="*/ 10797116 w 12192000"/>
              <a:gd name="connsiteY53" fmla="*/ 599998 h 6857999"/>
              <a:gd name="connsiteX54" fmla="*/ 10790014 w 12192000"/>
              <a:gd name="connsiteY54" fmla="*/ 613379 h 6857999"/>
              <a:gd name="connsiteX55" fmla="*/ 10835103 w 12192000"/>
              <a:gd name="connsiteY55" fmla="*/ 613379 h 6857999"/>
              <a:gd name="connsiteX56" fmla="*/ 10828138 w 12192000"/>
              <a:gd name="connsiteY56" fmla="*/ 599998 h 6857999"/>
              <a:gd name="connsiteX57" fmla="*/ 10828138 w 12192000"/>
              <a:gd name="connsiteY57" fmla="*/ 542577 h 6857999"/>
              <a:gd name="connsiteX58" fmla="*/ 10867607 w 12192000"/>
              <a:gd name="connsiteY58" fmla="*/ 577741 h 6857999"/>
              <a:gd name="connsiteX59" fmla="*/ 10897560 w 12192000"/>
              <a:gd name="connsiteY59" fmla="*/ 612849 h 6857999"/>
              <a:gd name="connsiteX60" fmla="*/ 10915165 w 12192000"/>
              <a:gd name="connsiteY60" fmla="*/ 614266 h 6857999"/>
              <a:gd name="connsiteX61" fmla="*/ 10943856 w 12192000"/>
              <a:gd name="connsiteY61" fmla="*/ 610399 h 6857999"/>
              <a:gd name="connsiteX62" fmla="*/ 10859719 w 12192000"/>
              <a:gd name="connsiteY62" fmla="*/ 536636 h 6857999"/>
              <a:gd name="connsiteX63" fmla="*/ 10897569 w 12192000"/>
              <a:gd name="connsiteY63" fmla="*/ 500595 h 6857999"/>
              <a:gd name="connsiteX64" fmla="*/ 10844463 w 12192000"/>
              <a:gd name="connsiteY64" fmla="*/ 463119 h 6857999"/>
              <a:gd name="connsiteX65" fmla="*/ 10719157 w 12192000"/>
              <a:gd name="connsiteY65" fmla="*/ 463119 h 6857999"/>
              <a:gd name="connsiteX66" fmla="*/ 10726743 w 12192000"/>
              <a:gd name="connsiteY66" fmla="*/ 476665 h 6857999"/>
              <a:gd name="connsiteX67" fmla="*/ 10726743 w 12192000"/>
              <a:gd name="connsiteY67" fmla="*/ 599998 h 6857999"/>
              <a:gd name="connsiteX68" fmla="*/ 10719157 w 12192000"/>
              <a:gd name="connsiteY68" fmla="*/ 613379 h 6857999"/>
              <a:gd name="connsiteX69" fmla="*/ 10765371 w 12192000"/>
              <a:gd name="connsiteY69" fmla="*/ 613379 h 6857999"/>
              <a:gd name="connsiteX70" fmla="*/ 10757775 w 12192000"/>
              <a:gd name="connsiteY70" fmla="*/ 599998 h 6857999"/>
              <a:gd name="connsiteX71" fmla="*/ 10757775 w 12192000"/>
              <a:gd name="connsiteY71" fmla="*/ 476665 h 6857999"/>
              <a:gd name="connsiteX72" fmla="*/ 10765371 w 12192000"/>
              <a:gd name="connsiteY72" fmla="*/ 463119 h 6857999"/>
              <a:gd name="connsiteX73" fmla="*/ 10363639 w 12192000"/>
              <a:gd name="connsiteY73" fmla="*/ 463119 h 6857999"/>
              <a:gd name="connsiteX74" fmla="*/ 10370458 w 12192000"/>
              <a:gd name="connsiteY74" fmla="*/ 476666 h 6857999"/>
              <a:gd name="connsiteX75" fmla="*/ 10370458 w 12192000"/>
              <a:gd name="connsiteY75" fmla="*/ 599998 h 6857999"/>
              <a:gd name="connsiteX76" fmla="*/ 10363639 w 12192000"/>
              <a:gd name="connsiteY76" fmla="*/ 613379 h 6857999"/>
              <a:gd name="connsiteX77" fmla="*/ 10408162 w 12192000"/>
              <a:gd name="connsiteY77" fmla="*/ 613379 h 6857999"/>
              <a:gd name="connsiteX78" fmla="*/ 10401453 w 12192000"/>
              <a:gd name="connsiteY78" fmla="*/ 599998 h 6857999"/>
              <a:gd name="connsiteX79" fmla="*/ 10401453 w 12192000"/>
              <a:gd name="connsiteY79" fmla="*/ 544086 h 6857999"/>
              <a:gd name="connsiteX80" fmla="*/ 10433819 w 12192000"/>
              <a:gd name="connsiteY80" fmla="*/ 542788 h 6857999"/>
              <a:gd name="connsiteX81" fmla="*/ 10465701 w 12192000"/>
              <a:gd name="connsiteY81" fmla="*/ 544086 h 6857999"/>
              <a:gd name="connsiteX82" fmla="*/ 10465701 w 12192000"/>
              <a:gd name="connsiteY82" fmla="*/ 599998 h 6857999"/>
              <a:gd name="connsiteX83" fmla="*/ 10458946 w 12192000"/>
              <a:gd name="connsiteY83" fmla="*/ 613379 h 6857999"/>
              <a:gd name="connsiteX84" fmla="*/ 10503406 w 12192000"/>
              <a:gd name="connsiteY84" fmla="*/ 613379 h 6857999"/>
              <a:gd name="connsiteX85" fmla="*/ 10496779 w 12192000"/>
              <a:gd name="connsiteY85" fmla="*/ 599998 h 6857999"/>
              <a:gd name="connsiteX86" fmla="*/ 10496779 w 12192000"/>
              <a:gd name="connsiteY86" fmla="*/ 476666 h 6857999"/>
              <a:gd name="connsiteX87" fmla="*/ 10503406 w 12192000"/>
              <a:gd name="connsiteY87" fmla="*/ 463119 h 6857999"/>
              <a:gd name="connsiteX88" fmla="*/ 10458946 w 12192000"/>
              <a:gd name="connsiteY88" fmla="*/ 463119 h 6857999"/>
              <a:gd name="connsiteX89" fmla="*/ 10465701 w 12192000"/>
              <a:gd name="connsiteY89" fmla="*/ 476666 h 6857999"/>
              <a:gd name="connsiteX90" fmla="*/ 10465701 w 12192000"/>
              <a:gd name="connsiteY90" fmla="*/ 527185 h 6857999"/>
              <a:gd name="connsiteX91" fmla="*/ 10433819 w 12192000"/>
              <a:gd name="connsiteY91" fmla="*/ 528474 h 6857999"/>
              <a:gd name="connsiteX92" fmla="*/ 10401453 w 12192000"/>
              <a:gd name="connsiteY92" fmla="*/ 527185 h 6857999"/>
              <a:gd name="connsiteX93" fmla="*/ 10401453 w 12192000"/>
              <a:gd name="connsiteY93" fmla="*/ 476666 h 6857999"/>
              <a:gd name="connsiteX94" fmla="*/ 10408162 w 12192000"/>
              <a:gd name="connsiteY94" fmla="*/ 463119 h 6857999"/>
              <a:gd name="connsiteX95" fmla="*/ 10178252 w 12192000"/>
              <a:gd name="connsiteY95" fmla="*/ 463119 h 6857999"/>
              <a:gd name="connsiteX96" fmla="*/ 10185821 w 12192000"/>
              <a:gd name="connsiteY96" fmla="*/ 476666 h 6857999"/>
              <a:gd name="connsiteX97" fmla="*/ 10185821 w 12192000"/>
              <a:gd name="connsiteY97" fmla="*/ 599998 h 6857999"/>
              <a:gd name="connsiteX98" fmla="*/ 10178252 w 12192000"/>
              <a:gd name="connsiteY98" fmla="*/ 613379 h 6857999"/>
              <a:gd name="connsiteX99" fmla="*/ 10224494 w 12192000"/>
              <a:gd name="connsiteY99" fmla="*/ 613379 h 6857999"/>
              <a:gd name="connsiteX100" fmla="*/ 10216798 w 12192000"/>
              <a:gd name="connsiteY100" fmla="*/ 599998 h 6857999"/>
              <a:gd name="connsiteX101" fmla="*/ 10216798 w 12192000"/>
              <a:gd name="connsiteY101" fmla="*/ 476666 h 6857999"/>
              <a:gd name="connsiteX102" fmla="*/ 10224494 w 12192000"/>
              <a:gd name="connsiteY102" fmla="*/ 463119 h 6857999"/>
              <a:gd name="connsiteX103" fmla="*/ 9974439 w 12192000"/>
              <a:gd name="connsiteY103" fmla="*/ 463119 h 6857999"/>
              <a:gd name="connsiteX104" fmla="*/ 9982071 w 12192000"/>
              <a:gd name="connsiteY104" fmla="*/ 476666 h 6857999"/>
              <a:gd name="connsiteX105" fmla="*/ 9982071 w 12192000"/>
              <a:gd name="connsiteY105" fmla="*/ 599998 h 6857999"/>
              <a:gd name="connsiteX106" fmla="*/ 9974439 w 12192000"/>
              <a:gd name="connsiteY106" fmla="*/ 613379 h 6857999"/>
              <a:gd name="connsiteX107" fmla="*/ 10020680 w 12192000"/>
              <a:gd name="connsiteY107" fmla="*/ 613379 h 6857999"/>
              <a:gd name="connsiteX108" fmla="*/ 10013094 w 12192000"/>
              <a:gd name="connsiteY108" fmla="*/ 599998 h 6857999"/>
              <a:gd name="connsiteX109" fmla="*/ 10013094 w 12192000"/>
              <a:gd name="connsiteY109" fmla="*/ 476666 h 6857999"/>
              <a:gd name="connsiteX110" fmla="*/ 10020680 w 12192000"/>
              <a:gd name="connsiteY110" fmla="*/ 463119 h 6857999"/>
              <a:gd name="connsiteX111" fmla="*/ 9822140 w 12192000"/>
              <a:gd name="connsiteY111" fmla="*/ 463119 h 6857999"/>
              <a:gd name="connsiteX112" fmla="*/ 9829142 w 12192000"/>
              <a:gd name="connsiteY112" fmla="*/ 476666 h 6857999"/>
              <a:gd name="connsiteX113" fmla="*/ 9829142 w 12192000"/>
              <a:gd name="connsiteY113" fmla="*/ 599998 h 6857999"/>
              <a:gd name="connsiteX114" fmla="*/ 9822140 w 12192000"/>
              <a:gd name="connsiteY114" fmla="*/ 613379 h 6857999"/>
              <a:gd name="connsiteX115" fmla="*/ 9867267 w 12192000"/>
              <a:gd name="connsiteY115" fmla="*/ 613379 h 6857999"/>
              <a:gd name="connsiteX116" fmla="*/ 9860146 w 12192000"/>
              <a:gd name="connsiteY116" fmla="*/ 599998 h 6857999"/>
              <a:gd name="connsiteX117" fmla="*/ 9860146 w 12192000"/>
              <a:gd name="connsiteY117" fmla="*/ 542577 h 6857999"/>
              <a:gd name="connsiteX118" fmla="*/ 9896032 w 12192000"/>
              <a:gd name="connsiteY118" fmla="*/ 577741 h 6857999"/>
              <a:gd name="connsiteX119" fmla="*/ 9925994 w 12192000"/>
              <a:gd name="connsiteY119" fmla="*/ 612849 h 6857999"/>
              <a:gd name="connsiteX120" fmla="*/ 9943608 w 12192000"/>
              <a:gd name="connsiteY120" fmla="*/ 614266 h 6857999"/>
              <a:gd name="connsiteX121" fmla="*/ 9972172 w 12192000"/>
              <a:gd name="connsiteY121" fmla="*/ 610399 h 6857999"/>
              <a:gd name="connsiteX122" fmla="*/ 9887988 w 12192000"/>
              <a:gd name="connsiteY122" fmla="*/ 536636 h 6857999"/>
              <a:gd name="connsiteX123" fmla="*/ 9929687 w 12192000"/>
              <a:gd name="connsiteY123" fmla="*/ 500595 h 6857999"/>
              <a:gd name="connsiteX124" fmla="*/ 9876471 w 12192000"/>
              <a:gd name="connsiteY124" fmla="*/ 463119 h 6857999"/>
              <a:gd name="connsiteX125" fmla="*/ 9685710 w 12192000"/>
              <a:gd name="connsiteY125" fmla="*/ 463119 h 6857999"/>
              <a:gd name="connsiteX126" fmla="*/ 9692721 w 12192000"/>
              <a:gd name="connsiteY126" fmla="*/ 476666 h 6857999"/>
              <a:gd name="connsiteX127" fmla="*/ 9692721 w 12192000"/>
              <a:gd name="connsiteY127" fmla="*/ 599998 h 6857999"/>
              <a:gd name="connsiteX128" fmla="*/ 9685710 w 12192000"/>
              <a:gd name="connsiteY128" fmla="*/ 613379 h 6857999"/>
              <a:gd name="connsiteX129" fmla="*/ 9685710 w 12192000"/>
              <a:gd name="connsiteY129" fmla="*/ 613388 h 6857999"/>
              <a:gd name="connsiteX130" fmla="*/ 9749501 w 12192000"/>
              <a:gd name="connsiteY130" fmla="*/ 613388 h 6857999"/>
              <a:gd name="connsiteX131" fmla="*/ 9809709 w 12192000"/>
              <a:gd name="connsiteY131" fmla="*/ 571086 h 6857999"/>
              <a:gd name="connsiteX132" fmla="*/ 9767691 w 12192000"/>
              <a:gd name="connsiteY132" fmla="*/ 534643 h 6857999"/>
              <a:gd name="connsiteX133" fmla="*/ 9796282 w 12192000"/>
              <a:gd name="connsiteY133" fmla="*/ 503612 h 6857999"/>
              <a:gd name="connsiteX134" fmla="*/ 9744492 w 12192000"/>
              <a:gd name="connsiteY134" fmla="*/ 463119 h 6857999"/>
              <a:gd name="connsiteX135" fmla="*/ 11139764 w 12192000"/>
              <a:gd name="connsiteY135" fmla="*/ 463110 h 6857999"/>
              <a:gd name="connsiteX136" fmla="*/ 11145367 w 12192000"/>
              <a:gd name="connsiteY136" fmla="*/ 471666 h 6857999"/>
              <a:gd name="connsiteX137" fmla="*/ 11145083 w 12192000"/>
              <a:gd name="connsiteY137" fmla="*/ 473512 h 6857999"/>
              <a:gd name="connsiteX138" fmla="*/ 11095204 w 12192000"/>
              <a:gd name="connsiteY138" fmla="*/ 601807 h 6857999"/>
              <a:gd name="connsiteX139" fmla="*/ 11085003 w 12192000"/>
              <a:gd name="connsiteY139" fmla="*/ 613379 h 6857999"/>
              <a:gd name="connsiteX140" fmla="*/ 11115258 w 12192000"/>
              <a:gd name="connsiteY140" fmla="*/ 613379 h 6857999"/>
              <a:gd name="connsiteX141" fmla="*/ 11111812 w 12192000"/>
              <a:gd name="connsiteY141" fmla="*/ 609275 h 6857999"/>
              <a:gd name="connsiteX142" fmla="*/ 11114225 w 12192000"/>
              <a:gd name="connsiteY142" fmla="*/ 602228 h 6857999"/>
              <a:gd name="connsiteX143" fmla="*/ 11128649 w 12192000"/>
              <a:gd name="connsiteY143" fmla="*/ 565465 h 6857999"/>
              <a:gd name="connsiteX144" fmla="*/ 11155604 w 12192000"/>
              <a:gd name="connsiteY144" fmla="*/ 564322 h 6857999"/>
              <a:gd name="connsiteX145" fmla="*/ 11184058 w 12192000"/>
              <a:gd name="connsiteY145" fmla="*/ 565465 h 6857999"/>
              <a:gd name="connsiteX146" fmla="*/ 11197806 w 12192000"/>
              <a:gd name="connsiteY146" fmla="*/ 602959 h 6857999"/>
              <a:gd name="connsiteX147" fmla="*/ 11199168 w 12192000"/>
              <a:gd name="connsiteY147" fmla="*/ 608151 h 6857999"/>
              <a:gd name="connsiteX148" fmla="*/ 11196440 w 12192000"/>
              <a:gd name="connsiteY148" fmla="*/ 613370 h 6857999"/>
              <a:gd name="connsiteX149" fmla="*/ 11196435 w 12192000"/>
              <a:gd name="connsiteY149" fmla="*/ 613370 h 6857999"/>
              <a:gd name="connsiteX150" fmla="*/ 11196435 w 12192000"/>
              <a:gd name="connsiteY150" fmla="*/ 613379 h 6857999"/>
              <a:gd name="connsiteX151" fmla="*/ 11196440 w 12192000"/>
              <a:gd name="connsiteY151" fmla="*/ 613370 h 6857999"/>
              <a:gd name="connsiteX152" fmla="*/ 11239559 w 12192000"/>
              <a:gd name="connsiteY152" fmla="*/ 613370 h 6857999"/>
              <a:gd name="connsiteX153" fmla="*/ 11229331 w 12192000"/>
              <a:gd name="connsiteY153" fmla="*/ 601679 h 6857999"/>
              <a:gd name="connsiteX154" fmla="*/ 11178793 w 12192000"/>
              <a:gd name="connsiteY154" fmla="*/ 463110 h 6857999"/>
              <a:gd name="connsiteX155" fmla="*/ 10611738 w 12192000"/>
              <a:gd name="connsiteY155" fmla="*/ 463110 h 6857999"/>
              <a:gd name="connsiteX156" fmla="*/ 10617250 w 12192000"/>
              <a:gd name="connsiteY156" fmla="*/ 471666 h 6857999"/>
              <a:gd name="connsiteX157" fmla="*/ 10616939 w 12192000"/>
              <a:gd name="connsiteY157" fmla="*/ 473512 h 6857999"/>
              <a:gd name="connsiteX158" fmla="*/ 10567233 w 12192000"/>
              <a:gd name="connsiteY158" fmla="*/ 601807 h 6857999"/>
              <a:gd name="connsiteX159" fmla="*/ 10556996 w 12192000"/>
              <a:gd name="connsiteY159" fmla="*/ 613379 h 6857999"/>
              <a:gd name="connsiteX160" fmla="*/ 10587242 w 12192000"/>
              <a:gd name="connsiteY160" fmla="*/ 613379 h 6857999"/>
              <a:gd name="connsiteX161" fmla="*/ 10583695 w 12192000"/>
              <a:gd name="connsiteY161" fmla="*/ 609275 h 6857999"/>
              <a:gd name="connsiteX162" fmla="*/ 10586090 w 12192000"/>
              <a:gd name="connsiteY162" fmla="*/ 602228 h 6857999"/>
              <a:gd name="connsiteX163" fmla="*/ 10600578 w 12192000"/>
              <a:gd name="connsiteY163" fmla="*/ 565465 h 6857999"/>
              <a:gd name="connsiteX164" fmla="*/ 10627560 w 12192000"/>
              <a:gd name="connsiteY164" fmla="*/ 564322 h 6857999"/>
              <a:gd name="connsiteX165" fmla="*/ 10655951 w 12192000"/>
              <a:gd name="connsiteY165" fmla="*/ 565465 h 6857999"/>
              <a:gd name="connsiteX166" fmla="*/ 10669734 w 12192000"/>
              <a:gd name="connsiteY166" fmla="*/ 602959 h 6857999"/>
              <a:gd name="connsiteX167" fmla="*/ 10671169 w 12192000"/>
              <a:gd name="connsiteY167" fmla="*/ 608151 h 6857999"/>
              <a:gd name="connsiteX168" fmla="*/ 10668441 w 12192000"/>
              <a:gd name="connsiteY168" fmla="*/ 613370 h 6857999"/>
              <a:gd name="connsiteX169" fmla="*/ 10668436 w 12192000"/>
              <a:gd name="connsiteY169" fmla="*/ 613370 h 6857999"/>
              <a:gd name="connsiteX170" fmla="*/ 10668436 w 12192000"/>
              <a:gd name="connsiteY170" fmla="*/ 613379 h 6857999"/>
              <a:gd name="connsiteX171" fmla="*/ 10668441 w 12192000"/>
              <a:gd name="connsiteY171" fmla="*/ 613370 h 6857999"/>
              <a:gd name="connsiteX172" fmla="*/ 10711460 w 12192000"/>
              <a:gd name="connsiteY172" fmla="*/ 613370 h 6857999"/>
              <a:gd name="connsiteX173" fmla="*/ 10701287 w 12192000"/>
              <a:gd name="connsiteY173" fmla="*/ 601679 h 6857999"/>
              <a:gd name="connsiteX174" fmla="*/ 10650731 w 12192000"/>
              <a:gd name="connsiteY174" fmla="*/ 463110 h 6857999"/>
              <a:gd name="connsiteX175" fmla="*/ 11229322 w 12192000"/>
              <a:gd name="connsiteY175" fmla="*/ 461209 h 6857999"/>
              <a:gd name="connsiteX176" fmla="*/ 11203308 w 12192000"/>
              <a:gd name="connsiteY176" fmla="*/ 465313 h 6857999"/>
              <a:gd name="connsiteX177" fmla="*/ 11234715 w 12192000"/>
              <a:gd name="connsiteY177" fmla="*/ 491546 h 6857999"/>
              <a:gd name="connsiteX178" fmla="*/ 11265655 w 12192000"/>
              <a:gd name="connsiteY178" fmla="*/ 541115 h 6857999"/>
              <a:gd name="connsiteX179" fmla="*/ 11265655 w 12192000"/>
              <a:gd name="connsiteY179" fmla="*/ 599998 h 6857999"/>
              <a:gd name="connsiteX180" fmla="*/ 11259047 w 12192000"/>
              <a:gd name="connsiteY180" fmla="*/ 613379 h 6857999"/>
              <a:gd name="connsiteX181" fmla="*/ 11303332 w 12192000"/>
              <a:gd name="connsiteY181" fmla="*/ 613379 h 6857999"/>
              <a:gd name="connsiteX182" fmla="*/ 11296623 w 12192000"/>
              <a:gd name="connsiteY182" fmla="*/ 599998 h 6857999"/>
              <a:gd name="connsiteX183" fmla="*/ 11296623 w 12192000"/>
              <a:gd name="connsiteY183" fmla="*/ 541307 h 6857999"/>
              <a:gd name="connsiteX184" fmla="*/ 11332216 w 12192000"/>
              <a:gd name="connsiteY184" fmla="*/ 478896 h 6857999"/>
              <a:gd name="connsiteX185" fmla="*/ 11347087 w 12192000"/>
              <a:gd name="connsiteY185" fmla="*/ 463119 h 6857999"/>
              <a:gd name="connsiteX186" fmla="*/ 11315187 w 12192000"/>
              <a:gd name="connsiteY186" fmla="*/ 463119 h 6857999"/>
              <a:gd name="connsiteX187" fmla="*/ 11318313 w 12192000"/>
              <a:gd name="connsiteY187" fmla="*/ 468137 h 6857999"/>
              <a:gd name="connsiteX188" fmla="*/ 11313706 w 12192000"/>
              <a:gd name="connsiteY188" fmla="*/ 478009 h 6857999"/>
              <a:gd name="connsiteX189" fmla="*/ 11288634 w 12192000"/>
              <a:gd name="connsiteY189" fmla="*/ 521874 h 6857999"/>
              <a:gd name="connsiteX190" fmla="*/ 11260006 w 12192000"/>
              <a:gd name="connsiteY190" fmla="*/ 476501 h 6857999"/>
              <a:gd name="connsiteX191" fmla="*/ 11229322 w 12192000"/>
              <a:gd name="connsiteY191" fmla="*/ 461209 h 6857999"/>
              <a:gd name="connsiteX192" fmla="*/ 11398603 w 12192000"/>
              <a:gd name="connsiteY192" fmla="*/ 461081 h 6857999"/>
              <a:gd name="connsiteX193" fmla="*/ 11348111 w 12192000"/>
              <a:gd name="connsiteY193" fmla="*/ 498621 h 6857999"/>
              <a:gd name="connsiteX194" fmla="*/ 11415531 w 12192000"/>
              <a:gd name="connsiteY194" fmla="*/ 579386 h 6857999"/>
              <a:gd name="connsiteX195" fmla="*/ 11389325 w 12192000"/>
              <a:gd name="connsiteY195" fmla="*/ 602219 h 6857999"/>
              <a:gd name="connsiteX196" fmla="*/ 11346173 w 12192000"/>
              <a:gd name="connsiteY196" fmla="*/ 571251 h 6857999"/>
              <a:gd name="connsiteX197" fmla="*/ 11344656 w 12192000"/>
              <a:gd name="connsiteY197" fmla="*/ 589587 h 6857999"/>
              <a:gd name="connsiteX198" fmla="*/ 11345835 w 12192000"/>
              <a:gd name="connsiteY198" fmla="*/ 605016 h 6857999"/>
              <a:gd name="connsiteX199" fmla="*/ 11392305 w 12192000"/>
              <a:gd name="connsiteY199" fmla="*/ 616158 h 6857999"/>
              <a:gd name="connsiteX200" fmla="*/ 11447450 w 12192000"/>
              <a:gd name="connsiteY200" fmla="*/ 571744 h 6857999"/>
              <a:gd name="connsiteX201" fmla="*/ 11378896 w 12192000"/>
              <a:gd name="connsiteY201" fmla="*/ 491546 h 6857999"/>
              <a:gd name="connsiteX202" fmla="*/ 11401171 w 12192000"/>
              <a:gd name="connsiteY202" fmla="*/ 473686 h 6857999"/>
              <a:gd name="connsiteX203" fmla="*/ 11435759 w 12192000"/>
              <a:gd name="connsiteY203" fmla="*/ 495074 h 6857999"/>
              <a:gd name="connsiteX204" fmla="*/ 11434077 w 12192000"/>
              <a:gd name="connsiteY204" fmla="*/ 466986 h 6857999"/>
              <a:gd name="connsiteX205" fmla="*/ 11398603 w 12192000"/>
              <a:gd name="connsiteY205" fmla="*/ 461081 h 6857999"/>
              <a:gd name="connsiteX206" fmla="*/ 10297672 w 12192000"/>
              <a:gd name="connsiteY206" fmla="*/ 461081 h 6857999"/>
              <a:gd name="connsiteX207" fmla="*/ 10247116 w 12192000"/>
              <a:gd name="connsiteY207" fmla="*/ 498621 h 6857999"/>
              <a:gd name="connsiteX208" fmla="*/ 10314527 w 12192000"/>
              <a:gd name="connsiteY208" fmla="*/ 579386 h 6857999"/>
              <a:gd name="connsiteX209" fmla="*/ 10288404 w 12192000"/>
              <a:gd name="connsiteY209" fmla="*/ 602219 h 6857999"/>
              <a:gd name="connsiteX210" fmla="*/ 10245298 w 12192000"/>
              <a:gd name="connsiteY210" fmla="*/ 571251 h 6857999"/>
              <a:gd name="connsiteX211" fmla="*/ 10243853 w 12192000"/>
              <a:gd name="connsiteY211" fmla="*/ 589587 h 6857999"/>
              <a:gd name="connsiteX212" fmla="*/ 10244932 w 12192000"/>
              <a:gd name="connsiteY212" fmla="*/ 605016 h 6857999"/>
              <a:gd name="connsiteX213" fmla="*/ 10291347 w 12192000"/>
              <a:gd name="connsiteY213" fmla="*/ 616158 h 6857999"/>
              <a:gd name="connsiteX214" fmla="*/ 10346482 w 12192000"/>
              <a:gd name="connsiteY214" fmla="*/ 571745 h 6857999"/>
              <a:gd name="connsiteX215" fmla="*/ 10277929 w 12192000"/>
              <a:gd name="connsiteY215" fmla="*/ 491546 h 6857999"/>
              <a:gd name="connsiteX216" fmla="*/ 10300259 w 12192000"/>
              <a:gd name="connsiteY216" fmla="*/ 473686 h 6857999"/>
              <a:gd name="connsiteX217" fmla="*/ 10334837 w 12192000"/>
              <a:gd name="connsiteY217" fmla="*/ 495074 h 6857999"/>
              <a:gd name="connsiteX218" fmla="*/ 10333156 w 12192000"/>
              <a:gd name="connsiteY218" fmla="*/ 466986 h 6857999"/>
              <a:gd name="connsiteX219" fmla="*/ 10297672 w 12192000"/>
              <a:gd name="connsiteY219" fmla="*/ 461081 h 6857999"/>
              <a:gd name="connsiteX220" fmla="*/ 10172750 w 12192000"/>
              <a:gd name="connsiteY220" fmla="*/ 461072 h 6857999"/>
              <a:gd name="connsiteX221" fmla="*/ 10146041 w 12192000"/>
              <a:gd name="connsiteY221" fmla="*/ 463110 h 6857999"/>
              <a:gd name="connsiteX222" fmla="*/ 10035899 w 12192000"/>
              <a:gd name="connsiteY222" fmla="*/ 463110 h 6857999"/>
              <a:gd name="connsiteX223" fmla="*/ 10025579 w 12192000"/>
              <a:gd name="connsiteY223" fmla="*/ 485194 h 6857999"/>
              <a:gd name="connsiteX224" fmla="*/ 10048951 w 12192000"/>
              <a:gd name="connsiteY224" fmla="*/ 480349 h 6857999"/>
              <a:gd name="connsiteX225" fmla="*/ 10082159 w 12192000"/>
              <a:gd name="connsiteY225" fmla="*/ 480349 h 6857999"/>
              <a:gd name="connsiteX226" fmla="*/ 10082159 w 12192000"/>
              <a:gd name="connsiteY226" fmla="*/ 599998 h 6857999"/>
              <a:gd name="connsiteX227" fmla="*/ 10074787 w 12192000"/>
              <a:gd name="connsiteY227" fmla="*/ 613370 h 6857999"/>
              <a:gd name="connsiteX228" fmla="*/ 10074782 w 12192000"/>
              <a:gd name="connsiteY228" fmla="*/ 613370 h 6857999"/>
              <a:gd name="connsiteX229" fmla="*/ 10074782 w 12192000"/>
              <a:gd name="connsiteY229" fmla="*/ 613379 h 6857999"/>
              <a:gd name="connsiteX230" fmla="*/ 10074787 w 12192000"/>
              <a:gd name="connsiteY230" fmla="*/ 613370 h 6857999"/>
              <a:gd name="connsiteX231" fmla="*/ 10120658 w 12192000"/>
              <a:gd name="connsiteY231" fmla="*/ 613370 h 6857999"/>
              <a:gd name="connsiteX232" fmla="*/ 10113191 w 12192000"/>
              <a:gd name="connsiteY232" fmla="*/ 599990 h 6857999"/>
              <a:gd name="connsiteX233" fmla="*/ 10113191 w 12192000"/>
              <a:gd name="connsiteY233" fmla="*/ 479974 h 6857999"/>
              <a:gd name="connsiteX234" fmla="*/ 10148875 w 12192000"/>
              <a:gd name="connsiteY234" fmla="*/ 480762 h 6857999"/>
              <a:gd name="connsiteX235" fmla="*/ 10172750 w 12192000"/>
              <a:gd name="connsiteY235" fmla="*/ 461072 h 6857999"/>
              <a:gd name="connsiteX236" fmla="*/ 11670783 w 12192000"/>
              <a:gd name="connsiteY236" fmla="*/ 272761 h 6857999"/>
              <a:gd name="connsiteX237" fmla="*/ 11601710 w 12192000"/>
              <a:gd name="connsiteY237" fmla="*/ 274007 h 6857999"/>
              <a:gd name="connsiteX238" fmla="*/ 10999934 w 12192000"/>
              <a:gd name="connsiteY238" fmla="*/ 297253 h 6857999"/>
              <a:gd name="connsiteX239" fmla="*/ 11134228 w 12192000"/>
              <a:gd name="connsiteY239" fmla="*/ 330687 h 6857999"/>
              <a:gd name="connsiteX240" fmla="*/ 11536510 w 12192000"/>
              <a:gd name="connsiteY240" fmla="*/ 354575 h 6857999"/>
              <a:gd name="connsiteX241" fmla="*/ 11697603 w 12192000"/>
              <a:gd name="connsiteY241" fmla="*/ 353119 h 6857999"/>
              <a:gd name="connsiteX242" fmla="*/ 11775902 w 12192000"/>
              <a:gd name="connsiteY242" fmla="*/ 352520 h 6857999"/>
              <a:gd name="connsiteX243" fmla="*/ 11828387 w 12192000"/>
              <a:gd name="connsiteY243" fmla="*/ 355174 h 6857999"/>
              <a:gd name="connsiteX244" fmla="*/ 11830028 w 12192000"/>
              <a:gd name="connsiteY244" fmla="*/ 355738 h 6857999"/>
              <a:gd name="connsiteX245" fmla="*/ 11778502 w 12192000"/>
              <a:gd name="connsiteY245" fmla="*/ 388935 h 6857999"/>
              <a:gd name="connsiteX246" fmla="*/ 11724487 w 12192000"/>
              <a:gd name="connsiteY246" fmla="*/ 411597 h 6857999"/>
              <a:gd name="connsiteX247" fmla="*/ 11650940 w 12192000"/>
              <a:gd name="connsiteY247" fmla="*/ 436941 h 6857999"/>
              <a:gd name="connsiteX248" fmla="*/ 11581160 w 12192000"/>
              <a:gd name="connsiteY248" fmla="*/ 458517 h 6857999"/>
              <a:gd name="connsiteX249" fmla="*/ 11745421 w 12192000"/>
              <a:gd name="connsiteY249" fmla="*/ 495975 h 6857999"/>
              <a:gd name="connsiteX250" fmla="*/ 11827144 w 12192000"/>
              <a:gd name="connsiteY250" fmla="*/ 459459 h 6857999"/>
              <a:gd name="connsiteX251" fmla="*/ 11877232 w 12192000"/>
              <a:gd name="connsiteY251" fmla="*/ 427480 h 6857999"/>
              <a:gd name="connsiteX252" fmla="*/ 11892129 w 12192000"/>
              <a:gd name="connsiteY252" fmla="*/ 402650 h 6857999"/>
              <a:gd name="connsiteX253" fmla="*/ 11892643 w 12192000"/>
              <a:gd name="connsiteY253" fmla="*/ 397171 h 6857999"/>
              <a:gd name="connsiteX254" fmla="*/ 11892623 w 12192000"/>
              <a:gd name="connsiteY254" fmla="*/ 396488 h 6857999"/>
              <a:gd name="connsiteX255" fmla="*/ 11892644 w 12192000"/>
              <a:gd name="connsiteY255" fmla="*/ 396614 h 6857999"/>
              <a:gd name="connsiteX256" fmla="*/ 11892644 w 12192000"/>
              <a:gd name="connsiteY256" fmla="*/ 396571 h 6857999"/>
              <a:gd name="connsiteX257" fmla="*/ 11892602 w 12192000"/>
              <a:gd name="connsiteY257" fmla="*/ 395741 h 6857999"/>
              <a:gd name="connsiteX258" fmla="*/ 11892557 w 12192000"/>
              <a:gd name="connsiteY258" fmla="*/ 394174 h 6857999"/>
              <a:gd name="connsiteX259" fmla="*/ 11892215 w 12192000"/>
              <a:gd name="connsiteY259" fmla="*/ 391563 h 6857999"/>
              <a:gd name="connsiteX260" fmla="*/ 11891822 w 12192000"/>
              <a:gd name="connsiteY260" fmla="*/ 390045 h 6857999"/>
              <a:gd name="connsiteX261" fmla="*/ 11891017 w 12192000"/>
              <a:gd name="connsiteY261" fmla="*/ 385398 h 6857999"/>
              <a:gd name="connsiteX262" fmla="*/ 11888149 w 12192000"/>
              <a:gd name="connsiteY262" fmla="*/ 377564 h 6857999"/>
              <a:gd name="connsiteX263" fmla="*/ 11882755 w 12192000"/>
              <a:gd name="connsiteY263" fmla="*/ 365877 h 6857999"/>
              <a:gd name="connsiteX264" fmla="*/ 11864732 w 12192000"/>
              <a:gd name="connsiteY264" fmla="*/ 335139 h 6857999"/>
              <a:gd name="connsiteX265" fmla="*/ 11856085 w 12192000"/>
              <a:gd name="connsiteY265" fmla="*/ 322468 h 6857999"/>
              <a:gd name="connsiteX266" fmla="*/ 11850862 w 12192000"/>
              <a:gd name="connsiteY266" fmla="*/ 316132 h 6857999"/>
              <a:gd name="connsiteX267" fmla="*/ 11810064 w 12192000"/>
              <a:gd name="connsiteY267" fmla="*/ 289847 h 6857999"/>
              <a:gd name="connsiteX268" fmla="*/ 11770551 w 12192000"/>
              <a:gd name="connsiteY268" fmla="*/ 279187 h 6857999"/>
              <a:gd name="connsiteX269" fmla="*/ 11722647 w 12192000"/>
              <a:gd name="connsiteY269" fmla="*/ 273922 h 6857999"/>
              <a:gd name="connsiteX270" fmla="*/ 11670783 w 12192000"/>
              <a:gd name="connsiteY270" fmla="*/ 272761 h 6857999"/>
              <a:gd name="connsiteX271" fmla="*/ 0 w 12192000"/>
              <a:gd name="connsiteY271" fmla="*/ 0 h 6857999"/>
              <a:gd name="connsiteX272" fmla="*/ 12192000 w 12192000"/>
              <a:gd name="connsiteY272" fmla="*/ 0 h 6857999"/>
              <a:gd name="connsiteX273" fmla="*/ 12192000 w 12192000"/>
              <a:gd name="connsiteY273" fmla="*/ 6857999 h 6857999"/>
              <a:gd name="connsiteX274" fmla="*/ 0 w 12192000"/>
              <a:gd name="connsiteY2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</a:cxnLst>
            <a:rect l="l" t="t" r="r" b="b"/>
            <a:pathLst>
              <a:path w="12192000" h="6857999">
                <a:moveTo>
                  <a:pt x="9737043" y="542797"/>
                </a:moveTo>
                <a:cubicBezTo>
                  <a:pt x="9756009" y="542797"/>
                  <a:pt x="9774144" y="547915"/>
                  <a:pt x="9774144" y="570657"/>
                </a:cubicBezTo>
                <a:cubicBezTo>
                  <a:pt x="9774144" y="593700"/>
                  <a:pt x="9758806" y="600427"/>
                  <a:pt x="9743724" y="600427"/>
                </a:cubicBezTo>
                <a:cubicBezTo>
                  <a:pt x="9737226" y="600427"/>
                  <a:pt x="9730178" y="600007"/>
                  <a:pt x="9723661" y="598727"/>
                </a:cubicBezTo>
                <a:lnTo>
                  <a:pt x="9723661" y="543190"/>
                </a:lnTo>
                <a:cubicBezTo>
                  <a:pt x="9728889" y="542797"/>
                  <a:pt x="9732747" y="542797"/>
                  <a:pt x="9737043" y="542797"/>
                </a:cubicBezTo>
                <a:close/>
                <a:moveTo>
                  <a:pt x="11157222" y="491720"/>
                </a:moveTo>
                <a:lnTo>
                  <a:pt x="11178492" y="550219"/>
                </a:lnTo>
                <a:cubicBezTo>
                  <a:pt x="11170878" y="551142"/>
                  <a:pt x="11162999" y="551142"/>
                  <a:pt x="11155202" y="551142"/>
                </a:cubicBezTo>
                <a:cubicBezTo>
                  <a:pt x="11148347" y="551142"/>
                  <a:pt x="11141318" y="550968"/>
                  <a:pt x="11134444" y="550219"/>
                </a:cubicBezTo>
                <a:close/>
                <a:moveTo>
                  <a:pt x="10629178" y="491720"/>
                </a:moveTo>
                <a:lnTo>
                  <a:pt x="10650430" y="550219"/>
                </a:lnTo>
                <a:cubicBezTo>
                  <a:pt x="10642770" y="551142"/>
                  <a:pt x="10634982" y="551142"/>
                  <a:pt x="10627103" y="551142"/>
                </a:cubicBezTo>
                <a:cubicBezTo>
                  <a:pt x="10620230" y="551142"/>
                  <a:pt x="10613182" y="550968"/>
                  <a:pt x="10606391" y="550219"/>
                </a:cubicBezTo>
                <a:close/>
                <a:moveTo>
                  <a:pt x="9867843" y="476063"/>
                </a:moveTo>
                <a:cubicBezTo>
                  <a:pt x="9884378" y="476063"/>
                  <a:pt x="9896681" y="482753"/>
                  <a:pt x="9896681" y="501546"/>
                </a:cubicBezTo>
                <a:cubicBezTo>
                  <a:pt x="9896681" y="519936"/>
                  <a:pt x="9884167" y="529269"/>
                  <a:pt x="9867258" y="529269"/>
                </a:cubicBezTo>
                <a:cubicBezTo>
                  <a:pt x="9864826" y="529269"/>
                  <a:pt x="9862596" y="529013"/>
                  <a:pt x="9860137" y="528839"/>
                </a:cubicBezTo>
                <a:lnTo>
                  <a:pt x="9860137" y="476876"/>
                </a:lnTo>
                <a:cubicBezTo>
                  <a:pt x="9862788" y="476501"/>
                  <a:pt x="9865155" y="476063"/>
                  <a:pt x="9867843" y="476063"/>
                </a:cubicBezTo>
                <a:close/>
                <a:moveTo>
                  <a:pt x="9733295" y="476063"/>
                </a:moveTo>
                <a:cubicBezTo>
                  <a:pt x="9751119" y="476063"/>
                  <a:pt x="9765040" y="482104"/>
                  <a:pt x="9765040" y="502816"/>
                </a:cubicBezTo>
                <a:cubicBezTo>
                  <a:pt x="9765040" y="523693"/>
                  <a:pt x="9747627" y="529260"/>
                  <a:pt x="9729612" y="529260"/>
                </a:cubicBezTo>
                <a:lnTo>
                  <a:pt x="9723661" y="529260"/>
                </a:lnTo>
                <a:lnTo>
                  <a:pt x="9723661" y="476666"/>
                </a:lnTo>
                <a:cubicBezTo>
                  <a:pt x="9728679" y="476063"/>
                  <a:pt x="9730571" y="476063"/>
                  <a:pt x="9733295" y="476063"/>
                </a:cubicBezTo>
                <a:close/>
                <a:moveTo>
                  <a:pt x="10835624" y="476062"/>
                </a:moveTo>
                <a:cubicBezTo>
                  <a:pt x="10852178" y="476062"/>
                  <a:pt x="10864526" y="482753"/>
                  <a:pt x="10864536" y="501546"/>
                </a:cubicBezTo>
                <a:cubicBezTo>
                  <a:pt x="10864536" y="519936"/>
                  <a:pt x="10852050" y="529269"/>
                  <a:pt x="10835103" y="529269"/>
                </a:cubicBezTo>
                <a:cubicBezTo>
                  <a:pt x="10832754" y="529269"/>
                  <a:pt x="10830551" y="529013"/>
                  <a:pt x="10828138" y="528839"/>
                </a:cubicBezTo>
                <a:lnTo>
                  <a:pt x="10828138" y="476876"/>
                </a:lnTo>
                <a:cubicBezTo>
                  <a:pt x="10830734" y="476501"/>
                  <a:pt x="10833129" y="476062"/>
                  <a:pt x="10835624" y="476062"/>
                </a:cubicBezTo>
                <a:close/>
                <a:moveTo>
                  <a:pt x="10906106" y="463119"/>
                </a:moveTo>
                <a:cubicBezTo>
                  <a:pt x="10911682" y="466117"/>
                  <a:pt x="10915430" y="471666"/>
                  <a:pt x="10917623" y="477452"/>
                </a:cubicBezTo>
                <a:lnTo>
                  <a:pt x="10968728" y="613379"/>
                </a:lnTo>
                <a:lnTo>
                  <a:pt x="10982877" y="613379"/>
                </a:lnTo>
                <a:lnTo>
                  <a:pt x="11012602" y="529260"/>
                </a:lnTo>
                <a:lnTo>
                  <a:pt x="11033241" y="581397"/>
                </a:lnTo>
                <a:cubicBezTo>
                  <a:pt x="11035800" y="588097"/>
                  <a:pt x="11042902" y="606259"/>
                  <a:pt x="11047418" y="610610"/>
                </a:cubicBezTo>
                <a:cubicBezTo>
                  <a:pt x="11049511" y="612081"/>
                  <a:pt x="11053204" y="613379"/>
                  <a:pt x="11056969" y="613379"/>
                </a:cubicBezTo>
                <a:lnTo>
                  <a:pt x="11102635" y="477790"/>
                </a:lnTo>
                <a:cubicBezTo>
                  <a:pt x="11104509" y="472196"/>
                  <a:pt x="11108439" y="465971"/>
                  <a:pt x="11113878" y="463119"/>
                </a:cubicBezTo>
                <a:lnTo>
                  <a:pt x="11084464" y="463119"/>
                </a:lnTo>
                <a:cubicBezTo>
                  <a:pt x="11086319" y="464573"/>
                  <a:pt x="11087115" y="465743"/>
                  <a:pt x="11087115" y="467580"/>
                </a:cubicBezTo>
                <a:cubicBezTo>
                  <a:pt x="11087115" y="469097"/>
                  <a:pt x="11086685" y="469984"/>
                  <a:pt x="11085954" y="472388"/>
                </a:cubicBezTo>
                <a:lnTo>
                  <a:pt x="11056394" y="560895"/>
                </a:lnTo>
                <a:lnTo>
                  <a:pt x="11017364" y="463119"/>
                </a:lnTo>
                <a:lnTo>
                  <a:pt x="10981926" y="564542"/>
                </a:lnTo>
                <a:lnTo>
                  <a:pt x="10948646" y="474618"/>
                </a:lnTo>
                <a:cubicBezTo>
                  <a:pt x="10948107" y="473000"/>
                  <a:pt x="10947357" y="470907"/>
                  <a:pt x="10947357" y="469390"/>
                </a:cubicBezTo>
                <a:cubicBezTo>
                  <a:pt x="10947357" y="466227"/>
                  <a:pt x="10948646" y="464573"/>
                  <a:pt x="10950520" y="463119"/>
                </a:cubicBezTo>
                <a:close/>
                <a:moveTo>
                  <a:pt x="10790014" y="463119"/>
                </a:moveTo>
                <a:cubicBezTo>
                  <a:pt x="10794858" y="465743"/>
                  <a:pt x="10797116" y="471446"/>
                  <a:pt x="10797116" y="476665"/>
                </a:cubicBezTo>
                <a:lnTo>
                  <a:pt x="10797116" y="599998"/>
                </a:lnTo>
                <a:cubicBezTo>
                  <a:pt x="10797116" y="605253"/>
                  <a:pt x="10794858" y="610902"/>
                  <a:pt x="10790014" y="613379"/>
                </a:cubicBezTo>
                <a:lnTo>
                  <a:pt x="10835103" y="613379"/>
                </a:lnTo>
                <a:cubicBezTo>
                  <a:pt x="10830314" y="611112"/>
                  <a:pt x="10828138" y="605025"/>
                  <a:pt x="10828138" y="599998"/>
                </a:cubicBezTo>
                <a:lnTo>
                  <a:pt x="10828138" y="542577"/>
                </a:lnTo>
                <a:cubicBezTo>
                  <a:pt x="10847598" y="542577"/>
                  <a:pt x="10858914" y="563043"/>
                  <a:pt x="10867607" y="577741"/>
                </a:cubicBezTo>
                <a:cubicBezTo>
                  <a:pt x="10873228" y="586780"/>
                  <a:pt x="10887314" y="609833"/>
                  <a:pt x="10897560" y="612849"/>
                </a:cubicBezTo>
                <a:cubicBezTo>
                  <a:pt x="10903191" y="614476"/>
                  <a:pt x="10909406" y="614266"/>
                  <a:pt x="10915165" y="614266"/>
                </a:cubicBezTo>
                <a:cubicBezTo>
                  <a:pt x="10924881" y="614266"/>
                  <a:pt x="10934533" y="613141"/>
                  <a:pt x="10943856" y="610399"/>
                </a:cubicBezTo>
                <a:cubicBezTo>
                  <a:pt x="10911691" y="610399"/>
                  <a:pt x="10892140" y="538501"/>
                  <a:pt x="10859719" y="536636"/>
                </a:cubicBezTo>
                <a:cubicBezTo>
                  <a:pt x="10876025" y="536636"/>
                  <a:pt x="10897569" y="524424"/>
                  <a:pt x="10897569" y="500595"/>
                </a:cubicBezTo>
                <a:cubicBezTo>
                  <a:pt x="10897569" y="472196"/>
                  <a:pt x="10868036" y="463119"/>
                  <a:pt x="10844463" y="463119"/>
                </a:cubicBezTo>
                <a:close/>
                <a:moveTo>
                  <a:pt x="10719157" y="463119"/>
                </a:moveTo>
                <a:cubicBezTo>
                  <a:pt x="10722886" y="464975"/>
                  <a:pt x="10726743" y="469819"/>
                  <a:pt x="10726743" y="476665"/>
                </a:cubicBezTo>
                <a:lnTo>
                  <a:pt x="10726743" y="599998"/>
                </a:lnTo>
                <a:cubicBezTo>
                  <a:pt x="10726743" y="606743"/>
                  <a:pt x="10722886" y="611670"/>
                  <a:pt x="10719157" y="613379"/>
                </a:cubicBezTo>
                <a:lnTo>
                  <a:pt x="10765371" y="613379"/>
                </a:lnTo>
                <a:cubicBezTo>
                  <a:pt x="10761431" y="611670"/>
                  <a:pt x="10757775" y="606743"/>
                  <a:pt x="10757775" y="599998"/>
                </a:cubicBezTo>
                <a:lnTo>
                  <a:pt x="10757775" y="476665"/>
                </a:lnTo>
                <a:cubicBezTo>
                  <a:pt x="10757775" y="469819"/>
                  <a:pt x="10761441" y="464975"/>
                  <a:pt x="10765371" y="463119"/>
                </a:cubicBezTo>
                <a:close/>
                <a:moveTo>
                  <a:pt x="10363639" y="463119"/>
                </a:moveTo>
                <a:cubicBezTo>
                  <a:pt x="10366939" y="464774"/>
                  <a:pt x="10370458" y="469819"/>
                  <a:pt x="10370458" y="476666"/>
                </a:cubicBezTo>
                <a:lnTo>
                  <a:pt x="10370458" y="599998"/>
                </a:lnTo>
                <a:cubicBezTo>
                  <a:pt x="10370458" y="606743"/>
                  <a:pt x="10366939" y="611908"/>
                  <a:pt x="10363639" y="613379"/>
                </a:cubicBezTo>
                <a:lnTo>
                  <a:pt x="10408162" y="613379"/>
                </a:lnTo>
                <a:cubicBezTo>
                  <a:pt x="10404853" y="611670"/>
                  <a:pt x="10401453" y="606743"/>
                  <a:pt x="10401453" y="599998"/>
                </a:cubicBezTo>
                <a:lnTo>
                  <a:pt x="10401453" y="544086"/>
                </a:lnTo>
                <a:cubicBezTo>
                  <a:pt x="10409698" y="543181"/>
                  <a:pt x="10421023" y="542788"/>
                  <a:pt x="10433819" y="542788"/>
                </a:cubicBezTo>
                <a:cubicBezTo>
                  <a:pt x="10446424" y="542788"/>
                  <a:pt x="10457658" y="543181"/>
                  <a:pt x="10465701" y="544086"/>
                </a:cubicBezTo>
                <a:lnTo>
                  <a:pt x="10465701" y="599998"/>
                </a:lnTo>
                <a:cubicBezTo>
                  <a:pt x="10465701" y="606743"/>
                  <a:pt x="10462210" y="611908"/>
                  <a:pt x="10458946" y="613379"/>
                </a:cubicBezTo>
                <a:lnTo>
                  <a:pt x="10503406" y="613379"/>
                </a:lnTo>
                <a:cubicBezTo>
                  <a:pt x="10500078" y="611670"/>
                  <a:pt x="10496779" y="606743"/>
                  <a:pt x="10496779" y="599998"/>
                </a:cubicBezTo>
                <a:lnTo>
                  <a:pt x="10496779" y="476666"/>
                </a:lnTo>
                <a:cubicBezTo>
                  <a:pt x="10496779" y="469819"/>
                  <a:pt x="10500078" y="464783"/>
                  <a:pt x="10503406" y="463119"/>
                </a:cubicBezTo>
                <a:lnTo>
                  <a:pt x="10458946" y="463119"/>
                </a:lnTo>
                <a:cubicBezTo>
                  <a:pt x="10462219" y="464774"/>
                  <a:pt x="10465701" y="469819"/>
                  <a:pt x="10465701" y="476666"/>
                </a:cubicBezTo>
                <a:lnTo>
                  <a:pt x="10465701" y="527185"/>
                </a:lnTo>
                <a:cubicBezTo>
                  <a:pt x="10457658" y="527925"/>
                  <a:pt x="10446424" y="528474"/>
                  <a:pt x="10433819" y="528474"/>
                </a:cubicBezTo>
                <a:cubicBezTo>
                  <a:pt x="10420822" y="528474"/>
                  <a:pt x="10409698" y="528053"/>
                  <a:pt x="10401453" y="527185"/>
                </a:cubicBezTo>
                <a:lnTo>
                  <a:pt x="10401453" y="476666"/>
                </a:lnTo>
                <a:cubicBezTo>
                  <a:pt x="10401453" y="469819"/>
                  <a:pt x="10404853" y="464783"/>
                  <a:pt x="10408162" y="463119"/>
                </a:cubicBezTo>
                <a:close/>
                <a:moveTo>
                  <a:pt x="10178252" y="463119"/>
                </a:moveTo>
                <a:cubicBezTo>
                  <a:pt x="10181945" y="464975"/>
                  <a:pt x="10185821" y="469819"/>
                  <a:pt x="10185821" y="476666"/>
                </a:cubicBezTo>
                <a:lnTo>
                  <a:pt x="10185821" y="599998"/>
                </a:lnTo>
                <a:cubicBezTo>
                  <a:pt x="10185821" y="606743"/>
                  <a:pt x="10181945" y="611670"/>
                  <a:pt x="10178252" y="613379"/>
                </a:cubicBezTo>
                <a:lnTo>
                  <a:pt x="10224494" y="613379"/>
                </a:lnTo>
                <a:cubicBezTo>
                  <a:pt x="10220563" y="611670"/>
                  <a:pt x="10216798" y="606743"/>
                  <a:pt x="10216798" y="599998"/>
                </a:cubicBezTo>
                <a:lnTo>
                  <a:pt x="10216798" y="476666"/>
                </a:lnTo>
                <a:cubicBezTo>
                  <a:pt x="10216798" y="469819"/>
                  <a:pt x="10220563" y="464975"/>
                  <a:pt x="10224494" y="463119"/>
                </a:cubicBezTo>
                <a:close/>
                <a:moveTo>
                  <a:pt x="9974439" y="463119"/>
                </a:moveTo>
                <a:cubicBezTo>
                  <a:pt x="9978168" y="464975"/>
                  <a:pt x="9982071" y="469819"/>
                  <a:pt x="9982071" y="476666"/>
                </a:cubicBezTo>
                <a:lnTo>
                  <a:pt x="9982071" y="599998"/>
                </a:lnTo>
                <a:cubicBezTo>
                  <a:pt x="9982071" y="606743"/>
                  <a:pt x="9978168" y="611670"/>
                  <a:pt x="9974439" y="613379"/>
                </a:cubicBezTo>
                <a:lnTo>
                  <a:pt x="10020680" y="613379"/>
                </a:lnTo>
                <a:cubicBezTo>
                  <a:pt x="10016713" y="611670"/>
                  <a:pt x="10013094" y="606743"/>
                  <a:pt x="10013094" y="599998"/>
                </a:cubicBezTo>
                <a:lnTo>
                  <a:pt x="10013094" y="476666"/>
                </a:lnTo>
                <a:cubicBezTo>
                  <a:pt x="10013094" y="469819"/>
                  <a:pt x="10016713" y="464975"/>
                  <a:pt x="10020680" y="463119"/>
                </a:cubicBezTo>
                <a:close/>
                <a:moveTo>
                  <a:pt x="9822140" y="463119"/>
                </a:moveTo>
                <a:cubicBezTo>
                  <a:pt x="9826875" y="465743"/>
                  <a:pt x="9829142" y="471446"/>
                  <a:pt x="9829142" y="476666"/>
                </a:cubicBezTo>
                <a:lnTo>
                  <a:pt x="9829142" y="599998"/>
                </a:lnTo>
                <a:cubicBezTo>
                  <a:pt x="9829142" y="605253"/>
                  <a:pt x="9826884" y="610903"/>
                  <a:pt x="9822140" y="613379"/>
                </a:cubicBezTo>
                <a:lnTo>
                  <a:pt x="9867267" y="613379"/>
                </a:lnTo>
                <a:cubicBezTo>
                  <a:pt x="9862422" y="611112"/>
                  <a:pt x="9860146" y="605025"/>
                  <a:pt x="9860146" y="599998"/>
                </a:cubicBezTo>
                <a:lnTo>
                  <a:pt x="9860146" y="542577"/>
                </a:lnTo>
                <a:cubicBezTo>
                  <a:pt x="9879716" y="542797"/>
                  <a:pt x="9887303" y="563043"/>
                  <a:pt x="9896032" y="577741"/>
                </a:cubicBezTo>
                <a:cubicBezTo>
                  <a:pt x="9901644" y="586781"/>
                  <a:pt x="9915766" y="609833"/>
                  <a:pt x="9925994" y="612849"/>
                </a:cubicBezTo>
                <a:cubicBezTo>
                  <a:pt x="9931497" y="614476"/>
                  <a:pt x="9937849" y="614266"/>
                  <a:pt x="9943608" y="614266"/>
                </a:cubicBezTo>
                <a:cubicBezTo>
                  <a:pt x="9953260" y="614266"/>
                  <a:pt x="9962912" y="613142"/>
                  <a:pt x="9972172" y="610399"/>
                </a:cubicBezTo>
                <a:cubicBezTo>
                  <a:pt x="9937639" y="610189"/>
                  <a:pt x="9919267" y="536819"/>
                  <a:pt x="9887988" y="536636"/>
                </a:cubicBezTo>
                <a:cubicBezTo>
                  <a:pt x="9909971" y="536636"/>
                  <a:pt x="9929687" y="524424"/>
                  <a:pt x="9929687" y="500595"/>
                </a:cubicBezTo>
                <a:cubicBezTo>
                  <a:pt x="9929687" y="472196"/>
                  <a:pt x="9900108" y="463119"/>
                  <a:pt x="9876471" y="463119"/>
                </a:cubicBezTo>
                <a:close/>
                <a:moveTo>
                  <a:pt x="9685710" y="463119"/>
                </a:moveTo>
                <a:cubicBezTo>
                  <a:pt x="9690554" y="465743"/>
                  <a:pt x="9692721" y="471446"/>
                  <a:pt x="9692721" y="476666"/>
                </a:cubicBezTo>
                <a:lnTo>
                  <a:pt x="9692721" y="599998"/>
                </a:lnTo>
                <a:cubicBezTo>
                  <a:pt x="9692721" y="605025"/>
                  <a:pt x="9690554" y="610903"/>
                  <a:pt x="9685710" y="613379"/>
                </a:cubicBezTo>
                <a:lnTo>
                  <a:pt x="9685710" y="613388"/>
                </a:lnTo>
                <a:lnTo>
                  <a:pt x="9749501" y="613388"/>
                </a:lnTo>
                <a:cubicBezTo>
                  <a:pt x="9774363" y="613388"/>
                  <a:pt x="9809709" y="604787"/>
                  <a:pt x="9809709" y="571086"/>
                </a:cubicBezTo>
                <a:cubicBezTo>
                  <a:pt x="9809709" y="547504"/>
                  <a:pt x="9789061" y="534452"/>
                  <a:pt x="9767691" y="534643"/>
                </a:cubicBezTo>
                <a:cubicBezTo>
                  <a:pt x="9782526" y="531846"/>
                  <a:pt x="9796282" y="519397"/>
                  <a:pt x="9796282" y="503612"/>
                </a:cubicBezTo>
                <a:cubicBezTo>
                  <a:pt x="9796282" y="473850"/>
                  <a:pt x="9770707" y="463119"/>
                  <a:pt x="9744492" y="463119"/>
                </a:cubicBezTo>
                <a:close/>
                <a:moveTo>
                  <a:pt x="11139764" y="463110"/>
                </a:moveTo>
                <a:cubicBezTo>
                  <a:pt x="11143009" y="464774"/>
                  <a:pt x="11145367" y="468128"/>
                  <a:pt x="11145367" y="471666"/>
                </a:cubicBezTo>
                <a:cubicBezTo>
                  <a:pt x="11145367" y="472388"/>
                  <a:pt x="11145230" y="472982"/>
                  <a:pt x="11145083" y="473512"/>
                </a:cubicBezTo>
                <a:lnTo>
                  <a:pt x="11095204" y="601807"/>
                </a:lnTo>
                <a:cubicBezTo>
                  <a:pt x="11093330" y="606451"/>
                  <a:pt x="11089473" y="611112"/>
                  <a:pt x="11085003" y="613379"/>
                </a:cubicBezTo>
                <a:lnTo>
                  <a:pt x="11115258" y="613379"/>
                </a:lnTo>
                <a:cubicBezTo>
                  <a:pt x="11113649" y="612593"/>
                  <a:pt x="11111812" y="611505"/>
                  <a:pt x="11111812" y="609275"/>
                </a:cubicBezTo>
                <a:cubicBezTo>
                  <a:pt x="11111812" y="608288"/>
                  <a:pt x="11112333" y="606743"/>
                  <a:pt x="11114225" y="602228"/>
                </a:cubicBezTo>
                <a:cubicBezTo>
                  <a:pt x="11114225" y="602228"/>
                  <a:pt x="11127360" y="568829"/>
                  <a:pt x="11128649" y="565465"/>
                </a:cubicBezTo>
                <a:cubicBezTo>
                  <a:pt x="11137588" y="564533"/>
                  <a:pt x="11146711" y="564322"/>
                  <a:pt x="11155604" y="564322"/>
                </a:cubicBezTo>
                <a:cubicBezTo>
                  <a:pt x="11165065" y="564322"/>
                  <a:pt x="11174708" y="564322"/>
                  <a:pt x="11184058" y="565465"/>
                </a:cubicBezTo>
                <a:cubicBezTo>
                  <a:pt x="11185548" y="569377"/>
                  <a:pt x="11197806" y="602959"/>
                  <a:pt x="11197806" y="602959"/>
                </a:cubicBezTo>
                <a:cubicBezTo>
                  <a:pt x="11198711" y="605756"/>
                  <a:pt x="11199168" y="607255"/>
                  <a:pt x="11199168" y="608151"/>
                </a:cubicBezTo>
                <a:lnTo>
                  <a:pt x="11196440" y="613370"/>
                </a:lnTo>
                <a:lnTo>
                  <a:pt x="11196435" y="613370"/>
                </a:lnTo>
                <a:lnTo>
                  <a:pt x="11196435" y="613379"/>
                </a:lnTo>
                <a:lnTo>
                  <a:pt x="11196440" y="613370"/>
                </a:lnTo>
                <a:lnTo>
                  <a:pt x="11239559" y="613370"/>
                </a:lnTo>
                <a:cubicBezTo>
                  <a:pt x="11235885" y="611304"/>
                  <a:pt x="11231424" y="607246"/>
                  <a:pt x="11229331" y="601679"/>
                </a:cubicBezTo>
                <a:lnTo>
                  <a:pt x="11178793" y="463110"/>
                </a:lnTo>
                <a:close/>
                <a:moveTo>
                  <a:pt x="10611738" y="463110"/>
                </a:moveTo>
                <a:cubicBezTo>
                  <a:pt x="10614901" y="464774"/>
                  <a:pt x="10617250" y="468128"/>
                  <a:pt x="10617250" y="471666"/>
                </a:cubicBezTo>
                <a:cubicBezTo>
                  <a:pt x="10617250" y="472388"/>
                  <a:pt x="10617168" y="472982"/>
                  <a:pt x="10616939" y="473512"/>
                </a:cubicBezTo>
                <a:lnTo>
                  <a:pt x="10567233" y="601807"/>
                </a:lnTo>
                <a:cubicBezTo>
                  <a:pt x="10565323" y="606451"/>
                  <a:pt x="10561457" y="611112"/>
                  <a:pt x="10556996" y="613379"/>
                </a:cubicBezTo>
                <a:lnTo>
                  <a:pt x="10587242" y="613379"/>
                </a:lnTo>
                <a:cubicBezTo>
                  <a:pt x="10585615" y="612593"/>
                  <a:pt x="10583695" y="611505"/>
                  <a:pt x="10583695" y="609275"/>
                </a:cubicBezTo>
                <a:cubicBezTo>
                  <a:pt x="10583695" y="608288"/>
                  <a:pt x="10584308" y="606743"/>
                  <a:pt x="10586090" y="602228"/>
                </a:cubicBezTo>
                <a:cubicBezTo>
                  <a:pt x="10586090" y="602228"/>
                  <a:pt x="10599316" y="568829"/>
                  <a:pt x="10600578" y="565465"/>
                </a:cubicBezTo>
                <a:cubicBezTo>
                  <a:pt x="10609471" y="564533"/>
                  <a:pt x="10618584" y="564322"/>
                  <a:pt x="10627560" y="564322"/>
                </a:cubicBezTo>
                <a:cubicBezTo>
                  <a:pt x="10637021" y="564322"/>
                  <a:pt x="10646682" y="564322"/>
                  <a:pt x="10655951" y="565465"/>
                </a:cubicBezTo>
                <a:cubicBezTo>
                  <a:pt x="10657395" y="569377"/>
                  <a:pt x="10669734" y="602959"/>
                  <a:pt x="10669734" y="602959"/>
                </a:cubicBezTo>
                <a:cubicBezTo>
                  <a:pt x="10670831" y="605756"/>
                  <a:pt x="10671169" y="607255"/>
                  <a:pt x="10671169" y="608151"/>
                </a:cubicBezTo>
                <a:lnTo>
                  <a:pt x="10668441" y="613370"/>
                </a:lnTo>
                <a:lnTo>
                  <a:pt x="10668436" y="613370"/>
                </a:lnTo>
                <a:lnTo>
                  <a:pt x="10668436" y="613379"/>
                </a:lnTo>
                <a:lnTo>
                  <a:pt x="10668441" y="613370"/>
                </a:lnTo>
                <a:lnTo>
                  <a:pt x="10711460" y="613370"/>
                </a:lnTo>
                <a:cubicBezTo>
                  <a:pt x="10707759" y="611304"/>
                  <a:pt x="10703353" y="607246"/>
                  <a:pt x="10701287" y="601679"/>
                </a:cubicBezTo>
                <a:lnTo>
                  <a:pt x="10650731" y="463110"/>
                </a:lnTo>
                <a:close/>
                <a:moveTo>
                  <a:pt x="11229322" y="461209"/>
                </a:moveTo>
                <a:cubicBezTo>
                  <a:pt x="11220593" y="461209"/>
                  <a:pt x="11207586" y="463686"/>
                  <a:pt x="11203308" y="465313"/>
                </a:cubicBezTo>
                <a:cubicBezTo>
                  <a:pt x="11219039" y="465313"/>
                  <a:pt x="11231945" y="486912"/>
                  <a:pt x="11234715" y="491546"/>
                </a:cubicBezTo>
                <a:lnTo>
                  <a:pt x="11265655" y="541115"/>
                </a:lnTo>
                <a:lnTo>
                  <a:pt x="11265655" y="599998"/>
                </a:lnTo>
                <a:cubicBezTo>
                  <a:pt x="11265655" y="604613"/>
                  <a:pt x="11263571" y="610902"/>
                  <a:pt x="11259047" y="613379"/>
                </a:cubicBezTo>
                <a:lnTo>
                  <a:pt x="11303332" y="613379"/>
                </a:lnTo>
                <a:cubicBezTo>
                  <a:pt x="11298579" y="611112"/>
                  <a:pt x="11296623" y="604769"/>
                  <a:pt x="11296623" y="599998"/>
                </a:cubicBezTo>
                <a:lnTo>
                  <a:pt x="11296623" y="541307"/>
                </a:lnTo>
                <a:lnTo>
                  <a:pt x="11332216" y="478896"/>
                </a:lnTo>
                <a:cubicBezTo>
                  <a:pt x="11335625" y="472991"/>
                  <a:pt x="11340835" y="466117"/>
                  <a:pt x="11347087" y="463119"/>
                </a:cubicBezTo>
                <a:lnTo>
                  <a:pt x="11315187" y="463119"/>
                </a:lnTo>
                <a:cubicBezTo>
                  <a:pt x="11317381" y="464573"/>
                  <a:pt x="11318313" y="465980"/>
                  <a:pt x="11318313" y="468137"/>
                </a:cubicBezTo>
                <a:cubicBezTo>
                  <a:pt x="11318313" y="469819"/>
                  <a:pt x="11316440" y="473210"/>
                  <a:pt x="11313706" y="478009"/>
                </a:cubicBezTo>
                <a:cubicBezTo>
                  <a:pt x="11313706" y="478009"/>
                  <a:pt x="11291038" y="517423"/>
                  <a:pt x="11288634" y="521874"/>
                </a:cubicBezTo>
                <a:lnTo>
                  <a:pt x="11260006" y="476501"/>
                </a:lnTo>
                <a:cubicBezTo>
                  <a:pt x="11251094" y="462543"/>
                  <a:pt x="11243883" y="461209"/>
                  <a:pt x="11229322" y="461209"/>
                </a:cubicBezTo>
                <a:close/>
                <a:moveTo>
                  <a:pt x="11398603" y="461081"/>
                </a:moveTo>
                <a:cubicBezTo>
                  <a:pt x="11374938" y="461081"/>
                  <a:pt x="11348111" y="470340"/>
                  <a:pt x="11348111" y="498621"/>
                </a:cubicBezTo>
                <a:cubicBezTo>
                  <a:pt x="11348111" y="544305"/>
                  <a:pt x="11415531" y="550767"/>
                  <a:pt x="11415531" y="579386"/>
                </a:cubicBezTo>
                <a:cubicBezTo>
                  <a:pt x="11415531" y="595702"/>
                  <a:pt x="11404361" y="602228"/>
                  <a:pt x="11389325" y="602219"/>
                </a:cubicBezTo>
                <a:cubicBezTo>
                  <a:pt x="11369619" y="602219"/>
                  <a:pt x="11353787" y="588627"/>
                  <a:pt x="11346173" y="571251"/>
                </a:cubicBezTo>
                <a:cubicBezTo>
                  <a:pt x="11345241" y="577302"/>
                  <a:pt x="11344656" y="583453"/>
                  <a:pt x="11344656" y="589587"/>
                </a:cubicBezTo>
                <a:cubicBezTo>
                  <a:pt x="11344656" y="594733"/>
                  <a:pt x="11345040" y="599988"/>
                  <a:pt x="11345835" y="605016"/>
                </a:cubicBezTo>
                <a:cubicBezTo>
                  <a:pt x="11358074" y="613370"/>
                  <a:pt x="11377827" y="616158"/>
                  <a:pt x="11392305" y="616158"/>
                </a:cubicBezTo>
                <a:cubicBezTo>
                  <a:pt x="11420202" y="616158"/>
                  <a:pt x="11447450" y="603151"/>
                  <a:pt x="11447450" y="571744"/>
                </a:cubicBezTo>
                <a:cubicBezTo>
                  <a:pt x="11447450" y="528474"/>
                  <a:pt x="11378896" y="521225"/>
                  <a:pt x="11378896" y="491546"/>
                </a:cubicBezTo>
                <a:cubicBezTo>
                  <a:pt x="11378896" y="479079"/>
                  <a:pt x="11390249" y="473686"/>
                  <a:pt x="11401171" y="473686"/>
                </a:cubicBezTo>
                <a:cubicBezTo>
                  <a:pt x="11414974" y="473686"/>
                  <a:pt x="11429763" y="482671"/>
                  <a:pt x="11435759" y="495074"/>
                </a:cubicBezTo>
                <a:lnTo>
                  <a:pt x="11434077" y="466986"/>
                </a:lnTo>
                <a:cubicBezTo>
                  <a:pt x="11424379" y="462543"/>
                  <a:pt x="11409197" y="461081"/>
                  <a:pt x="11398603" y="461081"/>
                </a:cubicBezTo>
                <a:close/>
                <a:moveTo>
                  <a:pt x="10297672" y="461081"/>
                </a:moveTo>
                <a:cubicBezTo>
                  <a:pt x="10274017" y="461081"/>
                  <a:pt x="10247116" y="470340"/>
                  <a:pt x="10247116" y="498621"/>
                </a:cubicBezTo>
                <a:cubicBezTo>
                  <a:pt x="10247116" y="544305"/>
                  <a:pt x="10314527" y="550767"/>
                  <a:pt x="10314527" y="579386"/>
                </a:cubicBezTo>
                <a:cubicBezTo>
                  <a:pt x="10314527" y="595702"/>
                  <a:pt x="10303376" y="602228"/>
                  <a:pt x="10288404" y="602219"/>
                </a:cubicBezTo>
                <a:cubicBezTo>
                  <a:pt x="10268697" y="602219"/>
                  <a:pt x="10252921" y="588627"/>
                  <a:pt x="10245298" y="571251"/>
                </a:cubicBezTo>
                <a:cubicBezTo>
                  <a:pt x="10244393" y="577302"/>
                  <a:pt x="10243853" y="583453"/>
                  <a:pt x="10243853" y="589587"/>
                </a:cubicBezTo>
                <a:cubicBezTo>
                  <a:pt x="10243853" y="594733"/>
                  <a:pt x="10244192" y="599990"/>
                  <a:pt x="10244932" y="605016"/>
                </a:cubicBezTo>
                <a:cubicBezTo>
                  <a:pt x="10257153" y="613370"/>
                  <a:pt x="10276859" y="616158"/>
                  <a:pt x="10291347" y="616158"/>
                </a:cubicBezTo>
                <a:cubicBezTo>
                  <a:pt x="10319043" y="616158"/>
                  <a:pt x="10346482" y="603151"/>
                  <a:pt x="10346482" y="571745"/>
                </a:cubicBezTo>
                <a:cubicBezTo>
                  <a:pt x="10346482" y="528474"/>
                  <a:pt x="10277929" y="521225"/>
                  <a:pt x="10277929" y="491546"/>
                </a:cubicBezTo>
                <a:cubicBezTo>
                  <a:pt x="10277929" y="479079"/>
                  <a:pt x="10289355" y="473686"/>
                  <a:pt x="10300259" y="473686"/>
                </a:cubicBezTo>
                <a:cubicBezTo>
                  <a:pt x="10314052" y="473686"/>
                  <a:pt x="10328905" y="482671"/>
                  <a:pt x="10334837" y="495074"/>
                </a:cubicBezTo>
                <a:lnTo>
                  <a:pt x="10333156" y="466986"/>
                </a:lnTo>
                <a:cubicBezTo>
                  <a:pt x="10323503" y="462544"/>
                  <a:pt x="10308230" y="461081"/>
                  <a:pt x="10297672" y="461081"/>
                </a:cubicBezTo>
                <a:close/>
                <a:moveTo>
                  <a:pt x="10172750" y="461072"/>
                </a:moveTo>
                <a:cubicBezTo>
                  <a:pt x="10164085" y="462918"/>
                  <a:pt x="10154962" y="463110"/>
                  <a:pt x="10146041" y="463110"/>
                </a:cubicBezTo>
                <a:lnTo>
                  <a:pt x="10035899" y="463110"/>
                </a:lnTo>
                <a:lnTo>
                  <a:pt x="10025579" y="485194"/>
                </a:lnTo>
                <a:cubicBezTo>
                  <a:pt x="10032161" y="481291"/>
                  <a:pt x="10041292" y="480349"/>
                  <a:pt x="10048951" y="480349"/>
                </a:cubicBezTo>
                <a:lnTo>
                  <a:pt x="10082159" y="480349"/>
                </a:lnTo>
                <a:lnTo>
                  <a:pt x="10082159" y="599998"/>
                </a:lnTo>
                <a:lnTo>
                  <a:pt x="10074787" y="613370"/>
                </a:lnTo>
                <a:lnTo>
                  <a:pt x="10074782" y="613370"/>
                </a:lnTo>
                <a:lnTo>
                  <a:pt x="10074782" y="613379"/>
                </a:lnTo>
                <a:lnTo>
                  <a:pt x="10074787" y="613370"/>
                </a:lnTo>
                <a:lnTo>
                  <a:pt x="10120658" y="613370"/>
                </a:lnTo>
                <a:cubicBezTo>
                  <a:pt x="10115796" y="611103"/>
                  <a:pt x="10113191" y="605244"/>
                  <a:pt x="10113191" y="599990"/>
                </a:cubicBezTo>
                <a:lnTo>
                  <a:pt x="10113191" y="479974"/>
                </a:lnTo>
                <a:cubicBezTo>
                  <a:pt x="10125658" y="479974"/>
                  <a:pt x="10140128" y="480559"/>
                  <a:pt x="10148875" y="480762"/>
                </a:cubicBezTo>
                <a:cubicBezTo>
                  <a:pt x="10156068" y="480762"/>
                  <a:pt x="10168554" y="472379"/>
                  <a:pt x="10172750" y="461072"/>
                </a:cubicBezTo>
                <a:close/>
                <a:moveTo>
                  <a:pt x="11670783" y="272761"/>
                </a:moveTo>
                <a:cubicBezTo>
                  <a:pt x="11650951" y="272809"/>
                  <a:pt x="11628251" y="273258"/>
                  <a:pt x="11601710" y="274007"/>
                </a:cubicBezTo>
                <a:cubicBezTo>
                  <a:pt x="11520585" y="276190"/>
                  <a:pt x="11076092" y="294641"/>
                  <a:pt x="10999934" y="297253"/>
                </a:cubicBezTo>
                <a:cubicBezTo>
                  <a:pt x="10999934" y="297253"/>
                  <a:pt x="11047838" y="313563"/>
                  <a:pt x="11134228" y="330687"/>
                </a:cubicBezTo>
                <a:cubicBezTo>
                  <a:pt x="11235730" y="351022"/>
                  <a:pt x="11326957" y="355517"/>
                  <a:pt x="11536510" y="354575"/>
                </a:cubicBezTo>
                <a:cubicBezTo>
                  <a:pt x="11556802" y="354575"/>
                  <a:pt x="11634288" y="354446"/>
                  <a:pt x="11697603" y="353119"/>
                </a:cubicBezTo>
                <a:cubicBezTo>
                  <a:pt x="11711859" y="352862"/>
                  <a:pt x="11767340" y="352392"/>
                  <a:pt x="11775902" y="352520"/>
                </a:cubicBezTo>
                <a:cubicBezTo>
                  <a:pt x="11778471" y="352606"/>
                  <a:pt x="11805141" y="352092"/>
                  <a:pt x="11828387" y="355174"/>
                </a:cubicBezTo>
                <a:lnTo>
                  <a:pt x="11830028" y="355738"/>
                </a:lnTo>
                <a:lnTo>
                  <a:pt x="11778502" y="388935"/>
                </a:lnTo>
                <a:cubicBezTo>
                  <a:pt x="11758328" y="398690"/>
                  <a:pt x="11737929" y="406567"/>
                  <a:pt x="11724487" y="411597"/>
                </a:cubicBezTo>
                <a:cubicBezTo>
                  <a:pt x="11687884" y="425425"/>
                  <a:pt x="11671574" y="430262"/>
                  <a:pt x="11650940" y="436941"/>
                </a:cubicBezTo>
                <a:cubicBezTo>
                  <a:pt x="11627737" y="444518"/>
                  <a:pt x="11581160" y="458517"/>
                  <a:pt x="11581160" y="458517"/>
                </a:cubicBezTo>
                <a:cubicBezTo>
                  <a:pt x="11677567" y="487328"/>
                  <a:pt x="11745421" y="495975"/>
                  <a:pt x="11745421" y="495975"/>
                </a:cubicBezTo>
                <a:cubicBezTo>
                  <a:pt x="11745421" y="495975"/>
                  <a:pt x="11777100" y="486215"/>
                  <a:pt x="11827144" y="459459"/>
                </a:cubicBezTo>
                <a:cubicBezTo>
                  <a:pt x="11854328" y="445631"/>
                  <a:pt x="11867599" y="436384"/>
                  <a:pt x="11877232" y="427480"/>
                </a:cubicBezTo>
                <a:cubicBezTo>
                  <a:pt x="11880656" y="424269"/>
                  <a:pt x="11889775" y="414851"/>
                  <a:pt x="11892129" y="402650"/>
                </a:cubicBezTo>
                <a:cubicBezTo>
                  <a:pt x="11892258" y="401751"/>
                  <a:pt x="11892643" y="399440"/>
                  <a:pt x="11892643" y="397171"/>
                </a:cubicBezTo>
                <a:lnTo>
                  <a:pt x="11892623" y="396488"/>
                </a:lnTo>
                <a:lnTo>
                  <a:pt x="11892644" y="396614"/>
                </a:lnTo>
                <a:lnTo>
                  <a:pt x="11892644" y="396571"/>
                </a:lnTo>
                <a:lnTo>
                  <a:pt x="11892602" y="395741"/>
                </a:lnTo>
                <a:lnTo>
                  <a:pt x="11892557" y="394174"/>
                </a:lnTo>
                <a:cubicBezTo>
                  <a:pt x="11892472" y="392547"/>
                  <a:pt x="11892215" y="391563"/>
                  <a:pt x="11892215" y="391563"/>
                </a:cubicBezTo>
                <a:lnTo>
                  <a:pt x="11891822" y="390045"/>
                </a:lnTo>
                <a:lnTo>
                  <a:pt x="11891017" y="385398"/>
                </a:lnTo>
                <a:cubicBezTo>
                  <a:pt x="11890461" y="383771"/>
                  <a:pt x="11889776" y="381416"/>
                  <a:pt x="11888149" y="377564"/>
                </a:cubicBezTo>
                <a:cubicBezTo>
                  <a:pt x="11886437" y="373668"/>
                  <a:pt x="11884724" y="369729"/>
                  <a:pt x="11882755" y="365877"/>
                </a:cubicBezTo>
                <a:cubicBezTo>
                  <a:pt x="11880957" y="362238"/>
                  <a:pt x="11875734" y="351792"/>
                  <a:pt x="11864732" y="335139"/>
                </a:cubicBezTo>
                <a:cubicBezTo>
                  <a:pt x="11863405" y="332956"/>
                  <a:pt x="11859466" y="327177"/>
                  <a:pt x="11856085" y="322468"/>
                </a:cubicBezTo>
                <a:cubicBezTo>
                  <a:pt x="11853088" y="318401"/>
                  <a:pt x="11850862" y="316132"/>
                  <a:pt x="11850862" y="316132"/>
                </a:cubicBezTo>
                <a:cubicBezTo>
                  <a:pt x="11843327" y="306200"/>
                  <a:pt x="11828130" y="296525"/>
                  <a:pt x="11810064" y="289847"/>
                </a:cubicBezTo>
                <a:cubicBezTo>
                  <a:pt x="11801459" y="286679"/>
                  <a:pt x="11786776" y="281970"/>
                  <a:pt x="11770551" y="279187"/>
                </a:cubicBezTo>
                <a:cubicBezTo>
                  <a:pt x="11752528" y="276105"/>
                  <a:pt x="11738101" y="274778"/>
                  <a:pt x="11722647" y="273922"/>
                </a:cubicBezTo>
                <a:cubicBezTo>
                  <a:pt x="11707578" y="273066"/>
                  <a:pt x="11690615" y="272712"/>
                  <a:pt x="11670783" y="27276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centre icon or drag picture file directly into placeholder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FAB470D0-E021-5691-7362-EA28F55E54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828800"/>
            <a:ext cx="12192000" cy="5029200"/>
          </a:xfr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7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00" dirty="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GB" dirty="0"/>
              <a:t>    </a:t>
            </a:r>
          </a:p>
        </p:txBody>
      </p:sp>
      <p:grpSp>
        <p:nvGrpSpPr>
          <p:cNvPr id="6" name="Graphic 57">
            <a:extLst>
              <a:ext uri="{FF2B5EF4-FFF2-40B4-BE49-F238E27FC236}">
                <a16:creationId xmlns:a16="http://schemas.microsoft.com/office/drawing/2014/main" id="{A57D44FC-29F0-3B89-0FE7-5B45AC12D1C1}"/>
              </a:ext>
            </a:extLst>
          </p:cNvPr>
          <p:cNvGrpSpPr/>
          <p:nvPr userDrawn="1"/>
        </p:nvGrpSpPr>
        <p:grpSpPr>
          <a:xfrm>
            <a:off x="9685710" y="461073"/>
            <a:ext cx="1761739" cy="155085"/>
            <a:chOff x="9685710" y="461073"/>
            <a:chExt cx="1761739" cy="155085"/>
          </a:xfrm>
          <a:solidFill>
            <a:schemeClr val="bg1"/>
          </a:solidFill>
        </p:grpSpPr>
        <p:sp>
          <p:nvSpPr>
            <p:cNvPr id="7" name="Freeform: Shape 2">
              <a:extLst>
                <a:ext uri="{FF2B5EF4-FFF2-40B4-BE49-F238E27FC236}">
                  <a16:creationId xmlns:a16="http://schemas.microsoft.com/office/drawing/2014/main" id="{44083C25-EE96-A66A-EB77-076CCE6E7BF5}"/>
                </a:ext>
              </a:extLst>
            </p:cNvPr>
            <p:cNvSpPr/>
            <p:nvPr/>
          </p:nvSpPr>
          <p:spPr>
            <a:xfrm>
              <a:off x="9685710" y="461073"/>
              <a:ext cx="817695" cy="155085"/>
            </a:xfrm>
            <a:custGeom>
              <a:avLst/>
              <a:gdLst>
                <a:gd name="connsiteX0" fmla="*/ 0 w 817695"/>
                <a:gd name="connsiteY0" fmla="*/ 152307 h 155085"/>
                <a:gd name="connsiteX1" fmla="*/ 7011 w 817695"/>
                <a:gd name="connsiteY1" fmla="*/ 138926 h 155085"/>
                <a:gd name="connsiteX2" fmla="*/ 7011 w 817695"/>
                <a:gd name="connsiteY2" fmla="*/ 15594 h 155085"/>
                <a:gd name="connsiteX3" fmla="*/ 0 w 817695"/>
                <a:gd name="connsiteY3" fmla="*/ 2047 h 155085"/>
                <a:gd name="connsiteX4" fmla="*/ 58782 w 817695"/>
                <a:gd name="connsiteY4" fmla="*/ 2047 h 155085"/>
                <a:gd name="connsiteX5" fmla="*/ 110572 w 817695"/>
                <a:gd name="connsiteY5" fmla="*/ 42540 h 155085"/>
                <a:gd name="connsiteX6" fmla="*/ 81981 w 817695"/>
                <a:gd name="connsiteY6" fmla="*/ 73571 h 155085"/>
                <a:gd name="connsiteX7" fmla="*/ 123999 w 817695"/>
                <a:gd name="connsiteY7" fmla="*/ 110014 h 155085"/>
                <a:gd name="connsiteX8" fmla="*/ 63791 w 817695"/>
                <a:gd name="connsiteY8" fmla="*/ 152316 h 155085"/>
                <a:gd name="connsiteX9" fmla="*/ 0 w 817695"/>
                <a:gd name="connsiteY9" fmla="*/ 152316 h 155085"/>
                <a:gd name="connsiteX10" fmla="*/ 47585 w 817695"/>
                <a:gd name="connsiteY10" fmla="*/ 14990 h 155085"/>
                <a:gd name="connsiteX11" fmla="*/ 37951 w 817695"/>
                <a:gd name="connsiteY11" fmla="*/ 15594 h 155085"/>
                <a:gd name="connsiteX12" fmla="*/ 37951 w 817695"/>
                <a:gd name="connsiteY12" fmla="*/ 68188 h 155085"/>
                <a:gd name="connsiteX13" fmla="*/ 43902 w 817695"/>
                <a:gd name="connsiteY13" fmla="*/ 68188 h 155085"/>
                <a:gd name="connsiteX14" fmla="*/ 79330 w 817695"/>
                <a:gd name="connsiteY14" fmla="*/ 41744 h 155085"/>
                <a:gd name="connsiteX15" fmla="*/ 47585 w 817695"/>
                <a:gd name="connsiteY15" fmla="*/ 14990 h 155085"/>
                <a:gd name="connsiteX16" fmla="*/ 51333 w 817695"/>
                <a:gd name="connsiteY16" fmla="*/ 81725 h 155085"/>
                <a:gd name="connsiteX17" fmla="*/ 37951 w 817695"/>
                <a:gd name="connsiteY17" fmla="*/ 82118 h 155085"/>
                <a:gd name="connsiteX18" fmla="*/ 37951 w 817695"/>
                <a:gd name="connsiteY18" fmla="*/ 137655 h 155085"/>
                <a:gd name="connsiteX19" fmla="*/ 58014 w 817695"/>
                <a:gd name="connsiteY19" fmla="*/ 139355 h 155085"/>
                <a:gd name="connsiteX20" fmla="*/ 88434 w 817695"/>
                <a:gd name="connsiteY20" fmla="*/ 109585 h 155085"/>
                <a:gd name="connsiteX21" fmla="*/ 51333 w 817695"/>
                <a:gd name="connsiteY21" fmla="*/ 81725 h 155085"/>
                <a:gd name="connsiteX22" fmla="*/ 182133 w 817695"/>
                <a:gd name="connsiteY22" fmla="*/ 14990 h 155085"/>
                <a:gd name="connsiteX23" fmla="*/ 174427 w 817695"/>
                <a:gd name="connsiteY23" fmla="*/ 15804 h 155085"/>
                <a:gd name="connsiteX24" fmla="*/ 174427 w 817695"/>
                <a:gd name="connsiteY24" fmla="*/ 67767 h 155085"/>
                <a:gd name="connsiteX25" fmla="*/ 181548 w 817695"/>
                <a:gd name="connsiteY25" fmla="*/ 68197 h 155085"/>
                <a:gd name="connsiteX26" fmla="*/ 210971 w 817695"/>
                <a:gd name="connsiteY26" fmla="*/ 40474 h 155085"/>
                <a:gd name="connsiteX27" fmla="*/ 182133 w 817695"/>
                <a:gd name="connsiteY27" fmla="*/ 14990 h 155085"/>
                <a:gd name="connsiteX28" fmla="*/ 257898 w 817695"/>
                <a:gd name="connsiteY28" fmla="*/ 153194 h 155085"/>
                <a:gd name="connsiteX29" fmla="*/ 240284 w 817695"/>
                <a:gd name="connsiteY29" fmla="*/ 151777 h 155085"/>
                <a:gd name="connsiteX30" fmla="*/ 210322 w 817695"/>
                <a:gd name="connsiteY30" fmla="*/ 116669 h 155085"/>
                <a:gd name="connsiteX31" fmla="*/ 174436 w 817695"/>
                <a:gd name="connsiteY31" fmla="*/ 81505 h 155085"/>
                <a:gd name="connsiteX32" fmla="*/ 174436 w 817695"/>
                <a:gd name="connsiteY32" fmla="*/ 138926 h 155085"/>
                <a:gd name="connsiteX33" fmla="*/ 181557 w 817695"/>
                <a:gd name="connsiteY33" fmla="*/ 152307 h 155085"/>
                <a:gd name="connsiteX34" fmla="*/ 136430 w 817695"/>
                <a:gd name="connsiteY34" fmla="*/ 152307 h 155085"/>
                <a:gd name="connsiteX35" fmla="*/ 143432 w 817695"/>
                <a:gd name="connsiteY35" fmla="*/ 138926 h 155085"/>
                <a:gd name="connsiteX36" fmla="*/ 143432 w 817695"/>
                <a:gd name="connsiteY36" fmla="*/ 15594 h 155085"/>
                <a:gd name="connsiteX37" fmla="*/ 136430 w 817695"/>
                <a:gd name="connsiteY37" fmla="*/ 2047 h 155085"/>
                <a:gd name="connsiteX38" fmla="*/ 190761 w 817695"/>
                <a:gd name="connsiteY38" fmla="*/ 2047 h 155085"/>
                <a:gd name="connsiteX39" fmla="*/ 243977 w 817695"/>
                <a:gd name="connsiteY39" fmla="*/ 39523 h 155085"/>
                <a:gd name="connsiteX40" fmla="*/ 202278 w 817695"/>
                <a:gd name="connsiteY40" fmla="*/ 75564 h 155085"/>
                <a:gd name="connsiteX41" fmla="*/ 286462 w 817695"/>
                <a:gd name="connsiteY41" fmla="*/ 149327 h 155085"/>
                <a:gd name="connsiteX42" fmla="*/ 257898 w 817695"/>
                <a:gd name="connsiteY42" fmla="*/ 153194 h 155085"/>
                <a:gd name="connsiteX43" fmla="*/ 288729 w 817695"/>
                <a:gd name="connsiteY43" fmla="*/ 152307 h 155085"/>
                <a:gd name="connsiteX44" fmla="*/ 296361 w 817695"/>
                <a:gd name="connsiteY44" fmla="*/ 138926 h 155085"/>
                <a:gd name="connsiteX45" fmla="*/ 296361 w 817695"/>
                <a:gd name="connsiteY45" fmla="*/ 15594 h 155085"/>
                <a:gd name="connsiteX46" fmla="*/ 288729 w 817695"/>
                <a:gd name="connsiteY46" fmla="*/ 2047 h 155085"/>
                <a:gd name="connsiteX47" fmla="*/ 334970 w 817695"/>
                <a:gd name="connsiteY47" fmla="*/ 2047 h 155085"/>
                <a:gd name="connsiteX48" fmla="*/ 327384 w 817695"/>
                <a:gd name="connsiteY48" fmla="*/ 15594 h 155085"/>
                <a:gd name="connsiteX49" fmla="*/ 327384 w 817695"/>
                <a:gd name="connsiteY49" fmla="*/ 138926 h 155085"/>
                <a:gd name="connsiteX50" fmla="*/ 334970 w 817695"/>
                <a:gd name="connsiteY50" fmla="*/ 152307 h 155085"/>
                <a:gd name="connsiteX51" fmla="*/ 288729 w 817695"/>
                <a:gd name="connsiteY51" fmla="*/ 152307 h 155085"/>
                <a:gd name="connsiteX52" fmla="*/ 389072 w 817695"/>
                <a:gd name="connsiteY52" fmla="*/ 152307 h 155085"/>
                <a:gd name="connsiteX53" fmla="*/ 396449 w 817695"/>
                <a:gd name="connsiteY53" fmla="*/ 138926 h 155085"/>
                <a:gd name="connsiteX54" fmla="*/ 396449 w 817695"/>
                <a:gd name="connsiteY54" fmla="*/ 19277 h 155085"/>
                <a:gd name="connsiteX55" fmla="*/ 363241 w 817695"/>
                <a:gd name="connsiteY55" fmla="*/ 19277 h 155085"/>
                <a:gd name="connsiteX56" fmla="*/ 339869 w 817695"/>
                <a:gd name="connsiteY56" fmla="*/ 24122 h 155085"/>
                <a:gd name="connsiteX57" fmla="*/ 350189 w 817695"/>
                <a:gd name="connsiteY57" fmla="*/ 2038 h 155085"/>
                <a:gd name="connsiteX58" fmla="*/ 460331 w 817695"/>
                <a:gd name="connsiteY58" fmla="*/ 2038 h 155085"/>
                <a:gd name="connsiteX59" fmla="*/ 487040 w 817695"/>
                <a:gd name="connsiteY59" fmla="*/ 0 h 155085"/>
                <a:gd name="connsiteX60" fmla="*/ 463165 w 817695"/>
                <a:gd name="connsiteY60" fmla="*/ 19689 h 155085"/>
                <a:gd name="connsiteX61" fmla="*/ 427481 w 817695"/>
                <a:gd name="connsiteY61" fmla="*/ 18902 h 155085"/>
                <a:gd name="connsiteX62" fmla="*/ 427481 w 817695"/>
                <a:gd name="connsiteY62" fmla="*/ 138917 h 155085"/>
                <a:gd name="connsiteX63" fmla="*/ 434948 w 817695"/>
                <a:gd name="connsiteY63" fmla="*/ 152298 h 155085"/>
                <a:gd name="connsiteX64" fmla="*/ 389072 w 817695"/>
                <a:gd name="connsiteY64" fmla="*/ 152298 h 155085"/>
                <a:gd name="connsiteX65" fmla="*/ 492542 w 817695"/>
                <a:gd name="connsiteY65" fmla="*/ 152307 h 155085"/>
                <a:gd name="connsiteX66" fmla="*/ 500111 w 817695"/>
                <a:gd name="connsiteY66" fmla="*/ 138926 h 155085"/>
                <a:gd name="connsiteX67" fmla="*/ 500111 w 817695"/>
                <a:gd name="connsiteY67" fmla="*/ 15594 h 155085"/>
                <a:gd name="connsiteX68" fmla="*/ 492542 w 817695"/>
                <a:gd name="connsiteY68" fmla="*/ 2047 h 155085"/>
                <a:gd name="connsiteX69" fmla="*/ 538784 w 817695"/>
                <a:gd name="connsiteY69" fmla="*/ 2047 h 155085"/>
                <a:gd name="connsiteX70" fmla="*/ 531088 w 817695"/>
                <a:gd name="connsiteY70" fmla="*/ 15594 h 155085"/>
                <a:gd name="connsiteX71" fmla="*/ 531088 w 817695"/>
                <a:gd name="connsiteY71" fmla="*/ 138926 h 155085"/>
                <a:gd name="connsiteX72" fmla="*/ 538784 w 817695"/>
                <a:gd name="connsiteY72" fmla="*/ 152307 h 155085"/>
                <a:gd name="connsiteX73" fmla="*/ 492542 w 817695"/>
                <a:gd name="connsiteY73" fmla="*/ 152307 h 155085"/>
                <a:gd name="connsiteX74" fmla="*/ 628817 w 817695"/>
                <a:gd name="connsiteY74" fmla="*/ 118314 h 155085"/>
                <a:gd name="connsiteX75" fmla="*/ 561406 w 817695"/>
                <a:gd name="connsiteY75" fmla="*/ 37549 h 155085"/>
                <a:gd name="connsiteX76" fmla="*/ 611962 w 817695"/>
                <a:gd name="connsiteY76" fmla="*/ 9 h 155085"/>
                <a:gd name="connsiteX77" fmla="*/ 647446 w 817695"/>
                <a:gd name="connsiteY77" fmla="*/ 5914 h 155085"/>
                <a:gd name="connsiteX78" fmla="*/ 649127 w 817695"/>
                <a:gd name="connsiteY78" fmla="*/ 34002 h 155085"/>
                <a:gd name="connsiteX79" fmla="*/ 614549 w 817695"/>
                <a:gd name="connsiteY79" fmla="*/ 12614 h 155085"/>
                <a:gd name="connsiteX80" fmla="*/ 592219 w 817695"/>
                <a:gd name="connsiteY80" fmla="*/ 30474 h 155085"/>
                <a:gd name="connsiteX81" fmla="*/ 660772 w 817695"/>
                <a:gd name="connsiteY81" fmla="*/ 110673 h 155085"/>
                <a:gd name="connsiteX82" fmla="*/ 605637 w 817695"/>
                <a:gd name="connsiteY82" fmla="*/ 155086 h 155085"/>
                <a:gd name="connsiteX83" fmla="*/ 559222 w 817695"/>
                <a:gd name="connsiteY83" fmla="*/ 143944 h 155085"/>
                <a:gd name="connsiteX84" fmla="*/ 558143 w 817695"/>
                <a:gd name="connsiteY84" fmla="*/ 128515 h 155085"/>
                <a:gd name="connsiteX85" fmla="*/ 559588 w 817695"/>
                <a:gd name="connsiteY85" fmla="*/ 110179 h 155085"/>
                <a:gd name="connsiteX86" fmla="*/ 602694 w 817695"/>
                <a:gd name="connsiteY86" fmla="*/ 141147 h 155085"/>
                <a:gd name="connsiteX87" fmla="*/ 628817 w 817695"/>
                <a:gd name="connsiteY87" fmla="*/ 118314 h 155085"/>
                <a:gd name="connsiteX88" fmla="*/ 773236 w 817695"/>
                <a:gd name="connsiteY88" fmla="*/ 152307 h 155085"/>
                <a:gd name="connsiteX89" fmla="*/ 779991 w 817695"/>
                <a:gd name="connsiteY89" fmla="*/ 138926 h 155085"/>
                <a:gd name="connsiteX90" fmla="*/ 779991 w 817695"/>
                <a:gd name="connsiteY90" fmla="*/ 83014 h 155085"/>
                <a:gd name="connsiteX91" fmla="*/ 748109 w 817695"/>
                <a:gd name="connsiteY91" fmla="*/ 81716 h 155085"/>
                <a:gd name="connsiteX92" fmla="*/ 715743 w 817695"/>
                <a:gd name="connsiteY92" fmla="*/ 83014 h 155085"/>
                <a:gd name="connsiteX93" fmla="*/ 715743 w 817695"/>
                <a:gd name="connsiteY93" fmla="*/ 138926 h 155085"/>
                <a:gd name="connsiteX94" fmla="*/ 722452 w 817695"/>
                <a:gd name="connsiteY94" fmla="*/ 152307 h 155085"/>
                <a:gd name="connsiteX95" fmla="*/ 677929 w 817695"/>
                <a:gd name="connsiteY95" fmla="*/ 152307 h 155085"/>
                <a:gd name="connsiteX96" fmla="*/ 684748 w 817695"/>
                <a:gd name="connsiteY96" fmla="*/ 138926 h 155085"/>
                <a:gd name="connsiteX97" fmla="*/ 684748 w 817695"/>
                <a:gd name="connsiteY97" fmla="*/ 15594 h 155085"/>
                <a:gd name="connsiteX98" fmla="*/ 677929 w 817695"/>
                <a:gd name="connsiteY98" fmla="*/ 2047 h 155085"/>
                <a:gd name="connsiteX99" fmla="*/ 722452 w 817695"/>
                <a:gd name="connsiteY99" fmla="*/ 2047 h 155085"/>
                <a:gd name="connsiteX100" fmla="*/ 715743 w 817695"/>
                <a:gd name="connsiteY100" fmla="*/ 15594 h 155085"/>
                <a:gd name="connsiteX101" fmla="*/ 715743 w 817695"/>
                <a:gd name="connsiteY101" fmla="*/ 66113 h 155085"/>
                <a:gd name="connsiteX102" fmla="*/ 748109 w 817695"/>
                <a:gd name="connsiteY102" fmla="*/ 67402 h 155085"/>
                <a:gd name="connsiteX103" fmla="*/ 779991 w 817695"/>
                <a:gd name="connsiteY103" fmla="*/ 66113 h 155085"/>
                <a:gd name="connsiteX104" fmla="*/ 779991 w 817695"/>
                <a:gd name="connsiteY104" fmla="*/ 15594 h 155085"/>
                <a:gd name="connsiteX105" fmla="*/ 773236 w 817695"/>
                <a:gd name="connsiteY105" fmla="*/ 2047 h 155085"/>
                <a:gd name="connsiteX106" fmla="*/ 817696 w 817695"/>
                <a:gd name="connsiteY106" fmla="*/ 2047 h 155085"/>
                <a:gd name="connsiteX107" fmla="*/ 811069 w 817695"/>
                <a:gd name="connsiteY107" fmla="*/ 15594 h 155085"/>
                <a:gd name="connsiteX108" fmla="*/ 811069 w 817695"/>
                <a:gd name="connsiteY108" fmla="*/ 138926 h 155085"/>
                <a:gd name="connsiteX109" fmla="*/ 817696 w 817695"/>
                <a:gd name="connsiteY109" fmla="*/ 152307 h 155085"/>
                <a:gd name="connsiteX110" fmla="*/ 773236 w 817695"/>
                <a:gd name="connsiteY110" fmla="*/ 152307 h 15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17695" h="155085">
                  <a:moveTo>
                    <a:pt x="0" y="152307"/>
                  </a:moveTo>
                  <a:cubicBezTo>
                    <a:pt x="4844" y="149830"/>
                    <a:pt x="7011" y="143953"/>
                    <a:pt x="7011" y="138926"/>
                  </a:cubicBezTo>
                  <a:lnTo>
                    <a:pt x="7011" y="15594"/>
                  </a:lnTo>
                  <a:cubicBezTo>
                    <a:pt x="7011" y="10374"/>
                    <a:pt x="4844" y="4671"/>
                    <a:pt x="0" y="2047"/>
                  </a:cubicBezTo>
                  <a:lnTo>
                    <a:pt x="58782" y="2047"/>
                  </a:lnTo>
                  <a:cubicBezTo>
                    <a:pt x="84997" y="2047"/>
                    <a:pt x="110572" y="12778"/>
                    <a:pt x="110572" y="42540"/>
                  </a:cubicBezTo>
                  <a:cubicBezTo>
                    <a:pt x="110572" y="58325"/>
                    <a:pt x="96816" y="70774"/>
                    <a:pt x="81981" y="73571"/>
                  </a:cubicBezTo>
                  <a:cubicBezTo>
                    <a:pt x="103351" y="73380"/>
                    <a:pt x="123999" y="86432"/>
                    <a:pt x="123999" y="110014"/>
                  </a:cubicBezTo>
                  <a:cubicBezTo>
                    <a:pt x="123999" y="143715"/>
                    <a:pt x="88653" y="152316"/>
                    <a:pt x="63791" y="152316"/>
                  </a:cubicBezTo>
                  <a:lnTo>
                    <a:pt x="0" y="152316"/>
                  </a:lnTo>
                  <a:close/>
                  <a:moveTo>
                    <a:pt x="47585" y="14990"/>
                  </a:moveTo>
                  <a:cubicBezTo>
                    <a:pt x="44861" y="14990"/>
                    <a:pt x="42969" y="14990"/>
                    <a:pt x="37951" y="15594"/>
                  </a:cubicBezTo>
                  <a:lnTo>
                    <a:pt x="37951" y="68188"/>
                  </a:lnTo>
                  <a:lnTo>
                    <a:pt x="43902" y="68188"/>
                  </a:lnTo>
                  <a:cubicBezTo>
                    <a:pt x="61917" y="68188"/>
                    <a:pt x="79330" y="62621"/>
                    <a:pt x="79330" y="41744"/>
                  </a:cubicBezTo>
                  <a:cubicBezTo>
                    <a:pt x="79330" y="21032"/>
                    <a:pt x="65409" y="14990"/>
                    <a:pt x="47585" y="14990"/>
                  </a:cubicBezTo>
                  <a:close/>
                  <a:moveTo>
                    <a:pt x="51333" y="81725"/>
                  </a:moveTo>
                  <a:cubicBezTo>
                    <a:pt x="47037" y="81725"/>
                    <a:pt x="43179" y="81725"/>
                    <a:pt x="37951" y="82118"/>
                  </a:cubicBezTo>
                  <a:lnTo>
                    <a:pt x="37951" y="137655"/>
                  </a:lnTo>
                  <a:cubicBezTo>
                    <a:pt x="44468" y="138935"/>
                    <a:pt x="51516" y="139355"/>
                    <a:pt x="58014" y="139355"/>
                  </a:cubicBezTo>
                  <a:cubicBezTo>
                    <a:pt x="73096" y="139355"/>
                    <a:pt x="88434" y="132628"/>
                    <a:pt x="88434" y="109585"/>
                  </a:cubicBezTo>
                  <a:cubicBezTo>
                    <a:pt x="88434" y="86843"/>
                    <a:pt x="70299" y="81725"/>
                    <a:pt x="51333" y="81725"/>
                  </a:cubicBezTo>
                  <a:close/>
                  <a:moveTo>
                    <a:pt x="182133" y="14990"/>
                  </a:moveTo>
                  <a:cubicBezTo>
                    <a:pt x="179445" y="14990"/>
                    <a:pt x="177078" y="15429"/>
                    <a:pt x="174427" y="15804"/>
                  </a:cubicBezTo>
                  <a:lnTo>
                    <a:pt x="174427" y="67767"/>
                  </a:lnTo>
                  <a:cubicBezTo>
                    <a:pt x="176886" y="67941"/>
                    <a:pt x="179116" y="68197"/>
                    <a:pt x="181548" y="68197"/>
                  </a:cubicBezTo>
                  <a:cubicBezTo>
                    <a:pt x="198457" y="68197"/>
                    <a:pt x="210971" y="58864"/>
                    <a:pt x="210971" y="40474"/>
                  </a:cubicBezTo>
                  <a:cubicBezTo>
                    <a:pt x="210971" y="21681"/>
                    <a:pt x="198668" y="14990"/>
                    <a:pt x="182133" y="14990"/>
                  </a:cubicBezTo>
                  <a:close/>
                  <a:moveTo>
                    <a:pt x="257898" y="153194"/>
                  </a:moveTo>
                  <a:cubicBezTo>
                    <a:pt x="252139" y="153194"/>
                    <a:pt x="245787" y="153404"/>
                    <a:pt x="240284" y="151777"/>
                  </a:cubicBezTo>
                  <a:cubicBezTo>
                    <a:pt x="230056" y="148761"/>
                    <a:pt x="215934" y="125709"/>
                    <a:pt x="210322" y="116669"/>
                  </a:cubicBezTo>
                  <a:cubicBezTo>
                    <a:pt x="201593" y="101971"/>
                    <a:pt x="194006" y="81725"/>
                    <a:pt x="174436" y="81505"/>
                  </a:cubicBezTo>
                  <a:lnTo>
                    <a:pt x="174436" y="138926"/>
                  </a:lnTo>
                  <a:cubicBezTo>
                    <a:pt x="174436" y="143953"/>
                    <a:pt x="176712" y="150040"/>
                    <a:pt x="181557" y="152307"/>
                  </a:cubicBezTo>
                  <a:lnTo>
                    <a:pt x="136430" y="152307"/>
                  </a:lnTo>
                  <a:cubicBezTo>
                    <a:pt x="141174" y="149830"/>
                    <a:pt x="143432" y="144181"/>
                    <a:pt x="143432" y="138926"/>
                  </a:cubicBezTo>
                  <a:lnTo>
                    <a:pt x="143432" y="15594"/>
                  </a:lnTo>
                  <a:cubicBezTo>
                    <a:pt x="143432" y="10374"/>
                    <a:pt x="141165" y="4671"/>
                    <a:pt x="136430" y="2047"/>
                  </a:cubicBezTo>
                  <a:lnTo>
                    <a:pt x="190761" y="2047"/>
                  </a:lnTo>
                  <a:cubicBezTo>
                    <a:pt x="214398" y="2047"/>
                    <a:pt x="243977" y="11124"/>
                    <a:pt x="243977" y="39523"/>
                  </a:cubicBezTo>
                  <a:cubicBezTo>
                    <a:pt x="243977" y="63352"/>
                    <a:pt x="224261" y="75564"/>
                    <a:pt x="202278" y="75564"/>
                  </a:cubicBezTo>
                  <a:cubicBezTo>
                    <a:pt x="233557" y="75747"/>
                    <a:pt x="251929" y="149117"/>
                    <a:pt x="286462" y="149327"/>
                  </a:cubicBezTo>
                  <a:cubicBezTo>
                    <a:pt x="277202" y="152070"/>
                    <a:pt x="267550" y="153194"/>
                    <a:pt x="257898" y="153194"/>
                  </a:cubicBezTo>
                  <a:close/>
                  <a:moveTo>
                    <a:pt x="288729" y="152307"/>
                  </a:moveTo>
                  <a:cubicBezTo>
                    <a:pt x="292458" y="150598"/>
                    <a:pt x="296361" y="145671"/>
                    <a:pt x="296361" y="138926"/>
                  </a:cubicBezTo>
                  <a:lnTo>
                    <a:pt x="296361" y="15594"/>
                  </a:lnTo>
                  <a:cubicBezTo>
                    <a:pt x="296361" y="8747"/>
                    <a:pt x="292458" y="3903"/>
                    <a:pt x="288729" y="2047"/>
                  </a:cubicBezTo>
                  <a:lnTo>
                    <a:pt x="334970" y="2047"/>
                  </a:lnTo>
                  <a:cubicBezTo>
                    <a:pt x="331003" y="3903"/>
                    <a:pt x="327384" y="8747"/>
                    <a:pt x="327384" y="15594"/>
                  </a:cubicBezTo>
                  <a:lnTo>
                    <a:pt x="327384" y="138926"/>
                  </a:lnTo>
                  <a:cubicBezTo>
                    <a:pt x="327384" y="145671"/>
                    <a:pt x="331003" y="150598"/>
                    <a:pt x="334970" y="152307"/>
                  </a:cubicBezTo>
                  <a:lnTo>
                    <a:pt x="288729" y="152307"/>
                  </a:lnTo>
                  <a:close/>
                  <a:moveTo>
                    <a:pt x="389072" y="152307"/>
                  </a:moveTo>
                  <a:cubicBezTo>
                    <a:pt x="394027" y="150040"/>
                    <a:pt x="396449" y="144181"/>
                    <a:pt x="396449" y="138926"/>
                  </a:cubicBezTo>
                  <a:lnTo>
                    <a:pt x="396449" y="19277"/>
                  </a:lnTo>
                  <a:lnTo>
                    <a:pt x="363241" y="19277"/>
                  </a:lnTo>
                  <a:cubicBezTo>
                    <a:pt x="355582" y="19277"/>
                    <a:pt x="346451" y="20219"/>
                    <a:pt x="339869" y="24122"/>
                  </a:cubicBezTo>
                  <a:lnTo>
                    <a:pt x="350189" y="2038"/>
                  </a:lnTo>
                  <a:lnTo>
                    <a:pt x="460331" y="2038"/>
                  </a:lnTo>
                  <a:cubicBezTo>
                    <a:pt x="469252" y="2038"/>
                    <a:pt x="478375" y="1846"/>
                    <a:pt x="487040" y="0"/>
                  </a:cubicBezTo>
                  <a:cubicBezTo>
                    <a:pt x="482844" y="11307"/>
                    <a:pt x="470358" y="19689"/>
                    <a:pt x="463165" y="19689"/>
                  </a:cubicBezTo>
                  <a:cubicBezTo>
                    <a:pt x="454418" y="19487"/>
                    <a:pt x="439948" y="18902"/>
                    <a:pt x="427481" y="18902"/>
                  </a:cubicBezTo>
                  <a:lnTo>
                    <a:pt x="427481" y="138917"/>
                  </a:lnTo>
                  <a:cubicBezTo>
                    <a:pt x="427481" y="144172"/>
                    <a:pt x="430086" y="150031"/>
                    <a:pt x="434948" y="152298"/>
                  </a:cubicBezTo>
                  <a:lnTo>
                    <a:pt x="389072" y="152298"/>
                  </a:lnTo>
                  <a:close/>
                  <a:moveTo>
                    <a:pt x="492542" y="152307"/>
                  </a:moveTo>
                  <a:cubicBezTo>
                    <a:pt x="496235" y="150598"/>
                    <a:pt x="500111" y="145671"/>
                    <a:pt x="500111" y="138926"/>
                  </a:cubicBezTo>
                  <a:lnTo>
                    <a:pt x="500111" y="15594"/>
                  </a:lnTo>
                  <a:cubicBezTo>
                    <a:pt x="500111" y="8747"/>
                    <a:pt x="496235" y="3903"/>
                    <a:pt x="492542" y="2047"/>
                  </a:cubicBezTo>
                  <a:lnTo>
                    <a:pt x="538784" y="2047"/>
                  </a:lnTo>
                  <a:cubicBezTo>
                    <a:pt x="534853" y="3903"/>
                    <a:pt x="531088" y="8747"/>
                    <a:pt x="531088" y="15594"/>
                  </a:cubicBezTo>
                  <a:lnTo>
                    <a:pt x="531088" y="138926"/>
                  </a:lnTo>
                  <a:cubicBezTo>
                    <a:pt x="531088" y="145671"/>
                    <a:pt x="534853" y="150598"/>
                    <a:pt x="538784" y="152307"/>
                  </a:cubicBezTo>
                  <a:lnTo>
                    <a:pt x="492542" y="152307"/>
                  </a:lnTo>
                  <a:close/>
                  <a:moveTo>
                    <a:pt x="628817" y="118314"/>
                  </a:moveTo>
                  <a:cubicBezTo>
                    <a:pt x="628817" y="89695"/>
                    <a:pt x="561406" y="83233"/>
                    <a:pt x="561406" y="37549"/>
                  </a:cubicBezTo>
                  <a:cubicBezTo>
                    <a:pt x="561406" y="9268"/>
                    <a:pt x="588307" y="9"/>
                    <a:pt x="611962" y="9"/>
                  </a:cubicBezTo>
                  <a:cubicBezTo>
                    <a:pt x="622520" y="9"/>
                    <a:pt x="637793" y="1472"/>
                    <a:pt x="647446" y="5914"/>
                  </a:cubicBezTo>
                  <a:lnTo>
                    <a:pt x="649127" y="34002"/>
                  </a:lnTo>
                  <a:cubicBezTo>
                    <a:pt x="643195" y="21599"/>
                    <a:pt x="628342" y="12614"/>
                    <a:pt x="614549" y="12614"/>
                  </a:cubicBezTo>
                  <a:cubicBezTo>
                    <a:pt x="603645" y="12614"/>
                    <a:pt x="592219" y="18007"/>
                    <a:pt x="592219" y="30474"/>
                  </a:cubicBezTo>
                  <a:cubicBezTo>
                    <a:pt x="592219" y="60153"/>
                    <a:pt x="660772" y="67402"/>
                    <a:pt x="660772" y="110673"/>
                  </a:cubicBezTo>
                  <a:cubicBezTo>
                    <a:pt x="660772" y="142079"/>
                    <a:pt x="633333" y="155086"/>
                    <a:pt x="605637" y="155086"/>
                  </a:cubicBezTo>
                  <a:cubicBezTo>
                    <a:pt x="591149" y="155086"/>
                    <a:pt x="571443" y="152298"/>
                    <a:pt x="559222" y="143944"/>
                  </a:cubicBezTo>
                  <a:cubicBezTo>
                    <a:pt x="558482" y="138917"/>
                    <a:pt x="558143" y="133661"/>
                    <a:pt x="558143" y="128515"/>
                  </a:cubicBezTo>
                  <a:cubicBezTo>
                    <a:pt x="558143" y="122381"/>
                    <a:pt x="558683" y="116230"/>
                    <a:pt x="559588" y="110179"/>
                  </a:cubicBezTo>
                  <a:cubicBezTo>
                    <a:pt x="567211" y="127555"/>
                    <a:pt x="582987" y="141147"/>
                    <a:pt x="602694" y="141147"/>
                  </a:cubicBezTo>
                  <a:cubicBezTo>
                    <a:pt x="617666" y="141156"/>
                    <a:pt x="628817" y="134630"/>
                    <a:pt x="628817" y="118314"/>
                  </a:cubicBezTo>
                  <a:close/>
                  <a:moveTo>
                    <a:pt x="773236" y="152307"/>
                  </a:moveTo>
                  <a:cubicBezTo>
                    <a:pt x="776500" y="150836"/>
                    <a:pt x="779991" y="145671"/>
                    <a:pt x="779991" y="138926"/>
                  </a:cubicBezTo>
                  <a:lnTo>
                    <a:pt x="779991" y="83014"/>
                  </a:lnTo>
                  <a:cubicBezTo>
                    <a:pt x="771948" y="82109"/>
                    <a:pt x="760714" y="81716"/>
                    <a:pt x="748109" y="81716"/>
                  </a:cubicBezTo>
                  <a:cubicBezTo>
                    <a:pt x="735313" y="81716"/>
                    <a:pt x="723988" y="82109"/>
                    <a:pt x="715743" y="83014"/>
                  </a:cubicBezTo>
                  <a:lnTo>
                    <a:pt x="715743" y="138926"/>
                  </a:lnTo>
                  <a:cubicBezTo>
                    <a:pt x="715743" y="145671"/>
                    <a:pt x="719143" y="150598"/>
                    <a:pt x="722452" y="152307"/>
                  </a:cubicBezTo>
                  <a:lnTo>
                    <a:pt x="677929" y="152307"/>
                  </a:lnTo>
                  <a:cubicBezTo>
                    <a:pt x="681229" y="150836"/>
                    <a:pt x="684748" y="145671"/>
                    <a:pt x="684748" y="138926"/>
                  </a:cubicBezTo>
                  <a:lnTo>
                    <a:pt x="684748" y="15594"/>
                  </a:lnTo>
                  <a:cubicBezTo>
                    <a:pt x="684748" y="8747"/>
                    <a:pt x="681229" y="3702"/>
                    <a:pt x="677929" y="2047"/>
                  </a:cubicBezTo>
                  <a:lnTo>
                    <a:pt x="722452" y="2047"/>
                  </a:lnTo>
                  <a:cubicBezTo>
                    <a:pt x="719143" y="3711"/>
                    <a:pt x="715743" y="8747"/>
                    <a:pt x="715743" y="15594"/>
                  </a:cubicBezTo>
                  <a:lnTo>
                    <a:pt x="715743" y="66113"/>
                  </a:lnTo>
                  <a:cubicBezTo>
                    <a:pt x="723988" y="66981"/>
                    <a:pt x="735112" y="67402"/>
                    <a:pt x="748109" y="67402"/>
                  </a:cubicBezTo>
                  <a:cubicBezTo>
                    <a:pt x="760714" y="67402"/>
                    <a:pt x="771948" y="66853"/>
                    <a:pt x="779991" y="66113"/>
                  </a:cubicBezTo>
                  <a:lnTo>
                    <a:pt x="779991" y="15594"/>
                  </a:lnTo>
                  <a:cubicBezTo>
                    <a:pt x="779991" y="8747"/>
                    <a:pt x="776509" y="3702"/>
                    <a:pt x="773236" y="2047"/>
                  </a:cubicBezTo>
                  <a:lnTo>
                    <a:pt x="817696" y="2047"/>
                  </a:lnTo>
                  <a:cubicBezTo>
                    <a:pt x="814368" y="3711"/>
                    <a:pt x="811069" y="8747"/>
                    <a:pt x="811069" y="15594"/>
                  </a:cubicBezTo>
                  <a:lnTo>
                    <a:pt x="811069" y="138926"/>
                  </a:lnTo>
                  <a:cubicBezTo>
                    <a:pt x="811069" y="145671"/>
                    <a:pt x="814368" y="150598"/>
                    <a:pt x="817696" y="152307"/>
                  </a:cubicBezTo>
                  <a:lnTo>
                    <a:pt x="773236" y="152307"/>
                  </a:ln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id="{C314B68E-1BC3-1FF8-86D3-252A5F3F3CBD}"/>
                </a:ext>
              </a:extLst>
            </p:cNvPr>
            <p:cNvSpPr/>
            <p:nvPr/>
          </p:nvSpPr>
          <p:spPr>
            <a:xfrm>
              <a:off x="10556996" y="461082"/>
              <a:ext cx="890453" cy="155076"/>
            </a:xfrm>
            <a:custGeom>
              <a:avLst/>
              <a:gdLst>
                <a:gd name="connsiteX0" fmla="*/ 111440 w 890453"/>
                <a:gd name="connsiteY0" fmla="*/ 152298 h 155076"/>
                <a:gd name="connsiteX1" fmla="*/ 114173 w 890453"/>
                <a:gd name="connsiteY1" fmla="*/ 147070 h 155076"/>
                <a:gd name="connsiteX2" fmla="*/ 112738 w 890453"/>
                <a:gd name="connsiteY2" fmla="*/ 141878 h 155076"/>
                <a:gd name="connsiteX3" fmla="*/ 98955 w 890453"/>
                <a:gd name="connsiteY3" fmla="*/ 104384 h 155076"/>
                <a:gd name="connsiteX4" fmla="*/ 70564 w 890453"/>
                <a:gd name="connsiteY4" fmla="*/ 103241 h 155076"/>
                <a:gd name="connsiteX5" fmla="*/ 43582 w 890453"/>
                <a:gd name="connsiteY5" fmla="*/ 104384 h 155076"/>
                <a:gd name="connsiteX6" fmla="*/ 29094 w 890453"/>
                <a:gd name="connsiteY6" fmla="*/ 141147 h 155076"/>
                <a:gd name="connsiteX7" fmla="*/ 26699 w 890453"/>
                <a:gd name="connsiteY7" fmla="*/ 148194 h 155076"/>
                <a:gd name="connsiteX8" fmla="*/ 30246 w 890453"/>
                <a:gd name="connsiteY8" fmla="*/ 152298 h 155076"/>
                <a:gd name="connsiteX9" fmla="*/ 0 w 890453"/>
                <a:gd name="connsiteY9" fmla="*/ 152298 h 155076"/>
                <a:gd name="connsiteX10" fmla="*/ 10237 w 890453"/>
                <a:gd name="connsiteY10" fmla="*/ 140726 h 155076"/>
                <a:gd name="connsiteX11" fmla="*/ 59943 w 890453"/>
                <a:gd name="connsiteY11" fmla="*/ 12431 h 155076"/>
                <a:gd name="connsiteX12" fmla="*/ 60254 w 890453"/>
                <a:gd name="connsiteY12" fmla="*/ 10585 h 155076"/>
                <a:gd name="connsiteX13" fmla="*/ 54742 w 890453"/>
                <a:gd name="connsiteY13" fmla="*/ 2029 h 155076"/>
                <a:gd name="connsiteX14" fmla="*/ 93735 w 890453"/>
                <a:gd name="connsiteY14" fmla="*/ 2029 h 155076"/>
                <a:gd name="connsiteX15" fmla="*/ 144291 w 890453"/>
                <a:gd name="connsiteY15" fmla="*/ 140598 h 155076"/>
                <a:gd name="connsiteX16" fmla="*/ 154464 w 890453"/>
                <a:gd name="connsiteY16" fmla="*/ 152289 h 155076"/>
                <a:gd name="connsiteX17" fmla="*/ 111440 w 890453"/>
                <a:gd name="connsiteY17" fmla="*/ 152289 h 155076"/>
                <a:gd name="connsiteX18" fmla="*/ 72182 w 890453"/>
                <a:gd name="connsiteY18" fmla="*/ 30639 h 155076"/>
                <a:gd name="connsiteX19" fmla="*/ 49395 w 890453"/>
                <a:gd name="connsiteY19" fmla="*/ 89138 h 155076"/>
                <a:gd name="connsiteX20" fmla="*/ 70107 w 890453"/>
                <a:gd name="connsiteY20" fmla="*/ 90061 h 155076"/>
                <a:gd name="connsiteX21" fmla="*/ 93434 w 890453"/>
                <a:gd name="connsiteY21" fmla="*/ 89138 h 155076"/>
                <a:gd name="connsiteX22" fmla="*/ 72182 w 890453"/>
                <a:gd name="connsiteY22" fmla="*/ 30639 h 155076"/>
                <a:gd name="connsiteX23" fmla="*/ 162161 w 890453"/>
                <a:gd name="connsiteY23" fmla="*/ 152298 h 155076"/>
                <a:gd name="connsiteX24" fmla="*/ 169747 w 890453"/>
                <a:gd name="connsiteY24" fmla="*/ 138917 h 155076"/>
                <a:gd name="connsiteX25" fmla="*/ 169747 w 890453"/>
                <a:gd name="connsiteY25" fmla="*/ 15584 h 155076"/>
                <a:gd name="connsiteX26" fmla="*/ 162161 w 890453"/>
                <a:gd name="connsiteY26" fmla="*/ 2038 h 155076"/>
                <a:gd name="connsiteX27" fmla="*/ 208375 w 890453"/>
                <a:gd name="connsiteY27" fmla="*/ 2038 h 155076"/>
                <a:gd name="connsiteX28" fmla="*/ 200779 w 890453"/>
                <a:gd name="connsiteY28" fmla="*/ 15584 h 155076"/>
                <a:gd name="connsiteX29" fmla="*/ 200779 w 890453"/>
                <a:gd name="connsiteY29" fmla="*/ 138917 h 155076"/>
                <a:gd name="connsiteX30" fmla="*/ 208375 w 890453"/>
                <a:gd name="connsiteY30" fmla="*/ 152298 h 155076"/>
                <a:gd name="connsiteX31" fmla="*/ 162161 w 890453"/>
                <a:gd name="connsiteY31" fmla="*/ 152298 h 155076"/>
                <a:gd name="connsiteX32" fmla="*/ 278628 w 890453"/>
                <a:gd name="connsiteY32" fmla="*/ 14981 h 155076"/>
                <a:gd name="connsiteX33" fmla="*/ 271142 w 890453"/>
                <a:gd name="connsiteY33" fmla="*/ 15795 h 155076"/>
                <a:gd name="connsiteX34" fmla="*/ 271142 w 890453"/>
                <a:gd name="connsiteY34" fmla="*/ 67758 h 155076"/>
                <a:gd name="connsiteX35" fmla="*/ 278107 w 890453"/>
                <a:gd name="connsiteY35" fmla="*/ 68188 h 155076"/>
                <a:gd name="connsiteX36" fmla="*/ 307540 w 890453"/>
                <a:gd name="connsiteY36" fmla="*/ 40465 h 155076"/>
                <a:gd name="connsiteX37" fmla="*/ 278628 w 890453"/>
                <a:gd name="connsiteY37" fmla="*/ 14981 h 155076"/>
                <a:gd name="connsiteX38" fmla="*/ 358169 w 890453"/>
                <a:gd name="connsiteY38" fmla="*/ 153185 h 155076"/>
                <a:gd name="connsiteX39" fmla="*/ 340564 w 890453"/>
                <a:gd name="connsiteY39" fmla="*/ 151768 h 155076"/>
                <a:gd name="connsiteX40" fmla="*/ 310611 w 890453"/>
                <a:gd name="connsiteY40" fmla="*/ 116660 h 155076"/>
                <a:gd name="connsiteX41" fmla="*/ 271142 w 890453"/>
                <a:gd name="connsiteY41" fmla="*/ 81496 h 155076"/>
                <a:gd name="connsiteX42" fmla="*/ 271142 w 890453"/>
                <a:gd name="connsiteY42" fmla="*/ 138917 h 155076"/>
                <a:gd name="connsiteX43" fmla="*/ 278107 w 890453"/>
                <a:gd name="connsiteY43" fmla="*/ 152298 h 155076"/>
                <a:gd name="connsiteX44" fmla="*/ 233018 w 890453"/>
                <a:gd name="connsiteY44" fmla="*/ 152298 h 155076"/>
                <a:gd name="connsiteX45" fmla="*/ 240120 w 890453"/>
                <a:gd name="connsiteY45" fmla="*/ 138917 h 155076"/>
                <a:gd name="connsiteX46" fmla="*/ 240120 w 890453"/>
                <a:gd name="connsiteY46" fmla="*/ 15584 h 155076"/>
                <a:gd name="connsiteX47" fmla="*/ 233018 w 890453"/>
                <a:gd name="connsiteY47" fmla="*/ 2038 h 155076"/>
                <a:gd name="connsiteX48" fmla="*/ 287467 w 890453"/>
                <a:gd name="connsiteY48" fmla="*/ 2038 h 155076"/>
                <a:gd name="connsiteX49" fmla="*/ 340573 w 890453"/>
                <a:gd name="connsiteY49" fmla="*/ 39514 h 155076"/>
                <a:gd name="connsiteX50" fmla="*/ 302723 w 890453"/>
                <a:gd name="connsiteY50" fmla="*/ 75555 h 155076"/>
                <a:gd name="connsiteX51" fmla="*/ 386860 w 890453"/>
                <a:gd name="connsiteY51" fmla="*/ 149318 h 155076"/>
                <a:gd name="connsiteX52" fmla="*/ 358169 w 890453"/>
                <a:gd name="connsiteY52" fmla="*/ 153185 h 155076"/>
                <a:gd name="connsiteX53" fmla="*/ 545639 w 890453"/>
                <a:gd name="connsiteY53" fmla="*/ 16709 h 155076"/>
                <a:gd name="connsiteX54" fmla="*/ 499973 w 890453"/>
                <a:gd name="connsiteY54" fmla="*/ 152298 h 155076"/>
                <a:gd name="connsiteX55" fmla="*/ 490422 w 890453"/>
                <a:gd name="connsiteY55" fmla="*/ 149529 h 155076"/>
                <a:gd name="connsiteX56" fmla="*/ 476245 w 890453"/>
                <a:gd name="connsiteY56" fmla="*/ 120316 h 155076"/>
                <a:gd name="connsiteX57" fmla="*/ 455606 w 890453"/>
                <a:gd name="connsiteY57" fmla="*/ 68179 h 155076"/>
                <a:gd name="connsiteX58" fmla="*/ 425881 w 890453"/>
                <a:gd name="connsiteY58" fmla="*/ 152298 h 155076"/>
                <a:gd name="connsiteX59" fmla="*/ 411732 w 890453"/>
                <a:gd name="connsiteY59" fmla="*/ 152298 h 155076"/>
                <a:gd name="connsiteX60" fmla="*/ 360627 w 890453"/>
                <a:gd name="connsiteY60" fmla="*/ 16371 h 155076"/>
                <a:gd name="connsiteX61" fmla="*/ 349110 w 890453"/>
                <a:gd name="connsiteY61" fmla="*/ 2038 h 155076"/>
                <a:gd name="connsiteX62" fmla="*/ 393524 w 890453"/>
                <a:gd name="connsiteY62" fmla="*/ 2038 h 155076"/>
                <a:gd name="connsiteX63" fmla="*/ 390361 w 890453"/>
                <a:gd name="connsiteY63" fmla="*/ 8309 h 155076"/>
                <a:gd name="connsiteX64" fmla="*/ 391650 w 890453"/>
                <a:gd name="connsiteY64" fmla="*/ 13537 h 155076"/>
                <a:gd name="connsiteX65" fmla="*/ 424930 w 890453"/>
                <a:gd name="connsiteY65" fmla="*/ 103461 h 155076"/>
                <a:gd name="connsiteX66" fmla="*/ 460368 w 890453"/>
                <a:gd name="connsiteY66" fmla="*/ 2038 h 155076"/>
                <a:gd name="connsiteX67" fmla="*/ 499398 w 890453"/>
                <a:gd name="connsiteY67" fmla="*/ 99814 h 155076"/>
                <a:gd name="connsiteX68" fmla="*/ 528958 w 890453"/>
                <a:gd name="connsiteY68" fmla="*/ 11307 h 155076"/>
                <a:gd name="connsiteX69" fmla="*/ 530119 w 890453"/>
                <a:gd name="connsiteY69" fmla="*/ 6499 h 155076"/>
                <a:gd name="connsiteX70" fmla="*/ 527468 w 890453"/>
                <a:gd name="connsiteY70" fmla="*/ 2038 h 155076"/>
                <a:gd name="connsiteX71" fmla="*/ 556882 w 890453"/>
                <a:gd name="connsiteY71" fmla="*/ 2038 h 155076"/>
                <a:gd name="connsiteX72" fmla="*/ 545639 w 890453"/>
                <a:gd name="connsiteY72" fmla="*/ 16709 h 155076"/>
                <a:gd name="connsiteX73" fmla="*/ 600226 w 890453"/>
                <a:gd name="connsiteY73" fmla="*/ 30639 h 155076"/>
                <a:gd name="connsiteX74" fmla="*/ 577448 w 890453"/>
                <a:gd name="connsiteY74" fmla="*/ 89138 h 155076"/>
                <a:gd name="connsiteX75" fmla="*/ 598206 w 890453"/>
                <a:gd name="connsiteY75" fmla="*/ 90061 h 155076"/>
                <a:gd name="connsiteX76" fmla="*/ 621496 w 890453"/>
                <a:gd name="connsiteY76" fmla="*/ 89138 h 155076"/>
                <a:gd name="connsiteX77" fmla="*/ 600226 w 890453"/>
                <a:gd name="connsiteY77" fmla="*/ 30639 h 155076"/>
                <a:gd name="connsiteX78" fmla="*/ 639439 w 890453"/>
                <a:gd name="connsiteY78" fmla="*/ 152298 h 155076"/>
                <a:gd name="connsiteX79" fmla="*/ 642172 w 890453"/>
                <a:gd name="connsiteY79" fmla="*/ 147070 h 155076"/>
                <a:gd name="connsiteX80" fmla="*/ 640810 w 890453"/>
                <a:gd name="connsiteY80" fmla="*/ 141878 h 155076"/>
                <a:gd name="connsiteX81" fmla="*/ 627062 w 890453"/>
                <a:gd name="connsiteY81" fmla="*/ 104384 h 155076"/>
                <a:gd name="connsiteX82" fmla="*/ 598608 w 890453"/>
                <a:gd name="connsiteY82" fmla="*/ 103241 h 155076"/>
                <a:gd name="connsiteX83" fmla="*/ 571653 w 890453"/>
                <a:gd name="connsiteY83" fmla="*/ 104384 h 155076"/>
                <a:gd name="connsiteX84" fmla="*/ 557229 w 890453"/>
                <a:gd name="connsiteY84" fmla="*/ 141147 h 155076"/>
                <a:gd name="connsiteX85" fmla="*/ 554816 w 890453"/>
                <a:gd name="connsiteY85" fmla="*/ 148194 h 155076"/>
                <a:gd name="connsiteX86" fmla="*/ 558262 w 890453"/>
                <a:gd name="connsiteY86" fmla="*/ 152298 h 155076"/>
                <a:gd name="connsiteX87" fmla="*/ 528007 w 890453"/>
                <a:gd name="connsiteY87" fmla="*/ 152298 h 155076"/>
                <a:gd name="connsiteX88" fmla="*/ 538208 w 890453"/>
                <a:gd name="connsiteY88" fmla="*/ 140726 h 155076"/>
                <a:gd name="connsiteX89" fmla="*/ 588087 w 890453"/>
                <a:gd name="connsiteY89" fmla="*/ 12431 h 155076"/>
                <a:gd name="connsiteX90" fmla="*/ 588371 w 890453"/>
                <a:gd name="connsiteY90" fmla="*/ 10585 h 155076"/>
                <a:gd name="connsiteX91" fmla="*/ 582768 w 890453"/>
                <a:gd name="connsiteY91" fmla="*/ 2029 h 155076"/>
                <a:gd name="connsiteX92" fmla="*/ 621797 w 890453"/>
                <a:gd name="connsiteY92" fmla="*/ 2029 h 155076"/>
                <a:gd name="connsiteX93" fmla="*/ 672335 w 890453"/>
                <a:gd name="connsiteY93" fmla="*/ 140598 h 155076"/>
                <a:gd name="connsiteX94" fmla="*/ 682563 w 890453"/>
                <a:gd name="connsiteY94" fmla="*/ 152289 h 155076"/>
                <a:gd name="connsiteX95" fmla="*/ 639439 w 890453"/>
                <a:gd name="connsiteY95" fmla="*/ 152289 h 155076"/>
                <a:gd name="connsiteX96" fmla="*/ 775220 w 890453"/>
                <a:gd name="connsiteY96" fmla="*/ 17815 h 155076"/>
                <a:gd name="connsiteX97" fmla="*/ 739627 w 890453"/>
                <a:gd name="connsiteY97" fmla="*/ 80226 h 155076"/>
                <a:gd name="connsiteX98" fmla="*/ 739627 w 890453"/>
                <a:gd name="connsiteY98" fmla="*/ 138917 h 155076"/>
                <a:gd name="connsiteX99" fmla="*/ 746336 w 890453"/>
                <a:gd name="connsiteY99" fmla="*/ 152298 h 155076"/>
                <a:gd name="connsiteX100" fmla="*/ 702051 w 890453"/>
                <a:gd name="connsiteY100" fmla="*/ 152298 h 155076"/>
                <a:gd name="connsiteX101" fmla="*/ 708659 w 890453"/>
                <a:gd name="connsiteY101" fmla="*/ 138917 h 155076"/>
                <a:gd name="connsiteX102" fmla="*/ 708659 w 890453"/>
                <a:gd name="connsiteY102" fmla="*/ 80034 h 155076"/>
                <a:gd name="connsiteX103" fmla="*/ 677719 w 890453"/>
                <a:gd name="connsiteY103" fmla="*/ 30465 h 155076"/>
                <a:gd name="connsiteX104" fmla="*/ 646312 w 890453"/>
                <a:gd name="connsiteY104" fmla="*/ 4232 h 155076"/>
                <a:gd name="connsiteX105" fmla="*/ 672326 w 890453"/>
                <a:gd name="connsiteY105" fmla="*/ 128 h 155076"/>
                <a:gd name="connsiteX106" fmla="*/ 703010 w 890453"/>
                <a:gd name="connsiteY106" fmla="*/ 15420 h 155076"/>
                <a:gd name="connsiteX107" fmla="*/ 731638 w 890453"/>
                <a:gd name="connsiteY107" fmla="*/ 60793 h 155076"/>
                <a:gd name="connsiteX108" fmla="*/ 756710 w 890453"/>
                <a:gd name="connsiteY108" fmla="*/ 16928 h 155076"/>
                <a:gd name="connsiteX109" fmla="*/ 761317 w 890453"/>
                <a:gd name="connsiteY109" fmla="*/ 7056 h 155076"/>
                <a:gd name="connsiteX110" fmla="*/ 758191 w 890453"/>
                <a:gd name="connsiteY110" fmla="*/ 2038 h 155076"/>
                <a:gd name="connsiteX111" fmla="*/ 790091 w 890453"/>
                <a:gd name="connsiteY111" fmla="*/ 2038 h 155076"/>
                <a:gd name="connsiteX112" fmla="*/ 775220 w 890453"/>
                <a:gd name="connsiteY112" fmla="*/ 17815 h 155076"/>
                <a:gd name="connsiteX113" fmla="*/ 858535 w 890453"/>
                <a:gd name="connsiteY113" fmla="*/ 118305 h 155076"/>
                <a:gd name="connsiteX114" fmla="*/ 791115 w 890453"/>
                <a:gd name="connsiteY114" fmla="*/ 37540 h 155076"/>
                <a:gd name="connsiteX115" fmla="*/ 841607 w 890453"/>
                <a:gd name="connsiteY115" fmla="*/ 0 h 155076"/>
                <a:gd name="connsiteX116" fmla="*/ 877081 w 890453"/>
                <a:gd name="connsiteY116" fmla="*/ 5905 h 155076"/>
                <a:gd name="connsiteX117" fmla="*/ 878763 w 890453"/>
                <a:gd name="connsiteY117" fmla="*/ 33993 h 155076"/>
                <a:gd name="connsiteX118" fmla="*/ 844175 w 890453"/>
                <a:gd name="connsiteY118" fmla="*/ 12605 h 155076"/>
                <a:gd name="connsiteX119" fmla="*/ 821900 w 890453"/>
                <a:gd name="connsiteY119" fmla="*/ 30465 h 155076"/>
                <a:gd name="connsiteX120" fmla="*/ 890454 w 890453"/>
                <a:gd name="connsiteY120" fmla="*/ 110663 h 155076"/>
                <a:gd name="connsiteX121" fmla="*/ 835309 w 890453"/>
                <a:gd name="connsiteY121" fmla="*/ 155077 h 155076"/>
                <a:gd name="connsiteX122" fmla="*/ 788839 w 890453"/>
                <a:gd name="connsiteY122" fmla="*/ 143935 h 155076"/>
                <a:gd name="connsiteX123" fmla="*/ 787660 w 890453"/>
                <a:gd name="connsiteY123" fmla="*/ 128506 h 155076"/>
                <a:gd name="connsiteX124" fmla="*/ 789177 w 890453"/>
                <a:gd name="connsiteY124" fmla="*/ 110170 h 155076"/>
                <a:gd name="connsiteX125" fmla="*/ 832329 w 890453"/>
                <a:gd name="connsiteY125" fmla="*/ 141138 h 155076"/>
                <a:gd name="connsiteX126" fmla="*/ 858535 w 890453"/>
                <a:gd name="connsiteY126" fmla="*/ 118305 h 15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90453" h="155076">
                  <a:moveTo>
                    <a:pt x="111440" y="152298"/>
                  </a:moveTo>
                  <a:cubicBezTo>
                    <a:pt x="112875" y="150827"/>
                    <a:pt x="114173" y="149730"/>
                    <a:pt x="114173" y="147070"/>
                  </a:cubicBezTo>
                  <a:cubicBezTo>
                    <a:pt x="114173" y="146174"/>
                    <a:pt x="113835" y="144675"/>
                    <a:pt x="112738" y="141878"/>
                  </a:cubicBezTo>
                  <a:cubicBezTo>
                    <a:pt x="112738" y="141878"/>
                    <a:pt x="100399" y="108296"/>
                    <a:pt x="98955" y="104384"/>
                  </a:cubicBezTo>
                  <a:cubicBezTo>
                    <a:pt x="89686" y="103241"/>
                    <a:pt x="80025" y="103241"/>
                    <a:pt x="70564" y="103241"/>
                  </a:cubicBezTo>
                  <a:cubicBezTo>
                    <a:pt x="61588" y="103241"/>
                    <a:pt x="52475" y="103452"/>
                    <a:pt x="43582" y="104384"/>
                  </a:cubicBezTo>
                  <a:cubicBezTo>
                    <a:pt x="42320" y="107748"/>
                    <a:pt x="29094" y="141147"/>
                    <a:pt x="29094" y="141147"/>
                  </a:cubicBezTo>
                  <a:cubicBezTo>
                    <a:pt x="27312" y="145662"/>
                    <a:pt x="26699" y="147207"/>
                    <a:pt x="26699" y="148194"/>
                  </a:cubicBezTo>
                  <a:cubicBezTo>
                    <a:pt x="26699" y="150424"/>
                    <a:pt x="28619" y="151512"/>
                    <a:pt x="30246" y="152298"/>
                  </a:cubicBezTo>
                  <a:lnTo>
                    <a:pt x="0" y="152298"/>
                  </a:lnTo>
                  <a:cubicBezTo>
                    <a:pt x="4461" y="150031"/>
                    <a:pt x="8327" y="145370"/>
                    <a:pt x="10237" y="140726"/>
                  </a:cubicBezTo>
                  <a:lnTo>
                    <a:pt x="59943" y="12431"/>
                  </a:lnTo>
                  <a:cubicBezTo>
                    <a:pt x="60172" y="11901"/>
                    <a:pt x="60254" y="11307"/>
                    <a:pt x="60254" y="10585"/>
                  </a:cubicBezTo>
                  <a:cubicBezTo>
                    <a:pt x="60254" y="7047"/>
                    <a:pt x="57905" y="3693"/>
                    <a:pt x="54742" y="2029"/>
                  </a:cubicBezTo>
                  <a:lnTo>
                    <a:pt x="93735" y="2029"/>
                  </a:lnTo>
                  <a:lnTo>
                    <a:pt x="144291" y="140598"/>
                  </a:lnTo>
                  <a:cubicBezTo>
                    <a:pt x="146357" y="146165"/>
                    <a:pt x="150763" y="150223"/>
                    <a:pt x="154464" y="152289"/>
                  </a:cubicBezTo>
                  <a:lnTo>
                    <a:pt x="111440" y="152289"/>
                  </a:lnTo>
                  <a:close/>
                  <a:moveTo>
                    <a:pt x="72182" y="30639"/>
                  </a:moveTo>
                  <a:lnTo>
                    <a:pt x="49395" y="89138"/>
                  </a:lnTo>
                  <a:cubicBezTo>
                    <a:pt x="56186" y="89887"/>
                    <a:pt x="63234" y="90061"/>
                    <a:pt x="70107" y="90061"/>
                  </a:cubicBezTo>
                  <a:cubicBezTo>
                    <a:pt x="77986" y="90061"/>
                    <a:pt x="85774" y="90061"/>
                    <a:pt x="93434" y="89138"/>
                  </a:cubicBezTo>
                  <a:lnTo>
                    <a:pt x="72182" y="30639"/>
                  </a:lnTo>
                  <a:close/>
                  <a:moveTo>
                    <a:pt x="162161" y="152298"/>
                  </a:moveTo>
                  <a:cubicBezTo>
                    <a:pt x="165890" y="150589"/>
                    <a:pt x="169747" y="145662"/>
                    <a:pt x="169747" y="138917"/>
                  </a:cubicBezTo>
                  <a:lnTo>
                    <a:pt x="169747" y="15584"/>
                  </a:lnTo>
                  <a:cubicBezTo>
                    <a:pt x="169747" y="8738"/>
                    <a:pt x="165890" y="3894"/>
                    <a:pt x="162161" y="2038"/>
                  </a:cubicBezTo>
                  <a:lnTo>
                    <a:pt x="208375" y="2038"/>
                  </a:lnTo>
                  <a:cubicBezTo>
                    <a:pt x="204445" y="3894"/>
                    <a:pt x="200779" y="8738"/>
                    <a:pt x="200779" y="15584"/>
                  </a:cubicBezTo>
                  <a:lnTo>
                    <a:pt x="200779" y="138917"/>
                  </a:lnTo>
                  <a:cubicBezTo>
                    <a:pt x="200779" y="145662"/>
                    <a:pt x="204435" y="150589"/>
                    <a:pt x="208375" y="152298"/>
                  </a:cubicBezTo>
                  <a:lnTo>
                    <a:pt x="162161" y="152298"/>
                  </a:lnTo>
                  <a:close/>
                  <a:moveTo>
                    <a:pt x="278628" y="14981"/>
                  </a:moveTo>
                  <a:cubicBezTo>
                    <a:pt x="276133" y="14981"/>
                    <a:pt x="273738" y="15420"/>
                    <a:pt x="271142" y="15795"/>
                  </a:cubicBezTo>
                  <a:lnTo>
                    <a:pt x="271142" y="67758"/>
                  </a:lnTo>
                  <a:cubicBezTo>
                    <a:pt x="273555" y="67932"/>
                    <a:pt x="275758" y="68188"/>
                    <a:pt x="278107" y="68188"/>
                  </a:cubicBezTo>
                  <a:cubicBezTo>
                    <a:pt x="295054" y="68188"/>
                    <a:pt x="307540" y="58855"/>
                    <a:pt x="307540" y="40465"/>
                  </a:cubicBezTo>
                  <a:cubicBezTo>
                    <a:pt x="307530" y="21672"/>
                    <a:pt x="295182" y="14981"/>
                    <a:pt x="278628" y="14981"/>
                  </a:cubicBezTo>
                  <a:close/>
                  <a:moveTo>
                    <a:pt x="358169" y="153185"/>
                  </a:moveTo>
                  <a:cubicBezTo>
                    <a:pt x="352410" y="153185"/>
                    <a:pt x="346195" y="153395"/>
                    <a:pt x="340564" y="151768"/>
                  </a:cubicBezTo>
                  <a:cubicBezTo>
                    <a:pt x="330318" y="148752"/>
                    <a:pt x="316232" y="125699"/>
                    <a:pt x="310611" y="116660"/>
                  </a:cubicBezTo>
                  <a:cubicBezTo>
                    <a:pt x="301918" y="101962"/>
                    <a:pt x="290602" y="81496"/>
                    <a:pt x="271142" y="81496"/>
                  </a:cubicBezTo>
                  <a:lnTo>
                    <a:pt x="271142" y="138917"/>
                  </a:lnTo>
                  <a:cubicBezTo>
                    <a:pt x="271142" y="143944"/>
                    <a:pt x="273318" y="150031"/>
                    <a:pt x="278107" y="152298"/>
                  </a:cubicBezTo>
                  <a:lnTo>
                    <a:pt x="233018" y="152298"/>
                  </a:lnTo>
                  <a:cubicBezTo>
                    <a:pt x="237862" y="149821"/>
                    <a:pt x="240120" y="144172"/>
                    <a:pt x="240120" y="138917"/>
                  </a:cubicBezTo>
                  <a:lnTo>
                    <a:pt x="240120" y="15584"/>
                  </a:lnTo>
                  <a:cubicBezTo>
                    <a:pt x="240120" y="10365"/>
                    <a:pt x="237862" y="4662"/>
                    <a:pt x="233018" y="2038"/>
                  </a:cubicBezTo>
                  <a:lnTo>
                    <a:pt x="287467" y="2038"/>
                  </a:lnTo>
                  <a:cubicBezTo>
                    <a:pt x="311040" y="2038"/>
                    <a:pt x="340573" y="11115"/>
                    <a:pt x="340573" y="39514"/>
                  </a:cubicBezTo>
                  <a:cubicBezTo>
                    <a:pt x="340573" y="63343"/>
                    <a:pt x="319029" y="75555"/>
                    <a:pt x="302723" y="75555"/>
                  </a:cubicBezTo>
                  <a:cubicBezTo>
                    <a:pt x="335144" y="77420"/>
                    <a:pt x="354695" y="149318"/>
                    <a:pt x="386860" y="149318"/>
                  </a:cubicBezTo>
                  <a:cubicBezTo>
                    <a:pt x="377537" y="152060"/>
                    <a:pt x="367885" y="153185"/>
                    <a:pt x="358169" y="153185"/>
                  </a:cubicBezTo>
                  <a:close/>
                  <a:moveTo>
                    <a:pt x="545639" y="16709"/>
                  </a:moveTo>
                  <a:lnTo>
                    <a:pt x="499973" y="152298"/>
                  </a:lnTo>
                  <a:cubicBezTo>
                    <a:pt x="496208" y="152298"/>
                    <a:pt x="492515" y="151000"/>
                    <a:pt x="490422" y="149529"/>
                  </a:cubicBezTo>
                  <a:cubicBezTo>
                    <a:pt x="485906" y="145178"/>
                    <a:pt x="478804" y="127016"/>
                    <a:pt x="476245" y="120316"/>
                  </a:cubicBezTo>
                  <a:lnTo>
                    <a:pt x="455606" y="68179"/>
                  </a:lnTo>
                  <a:lnTo>
                    <a:pt x="425881" y="152298"/>
                  </a:lnTo>
                  <a:lnTo>
                    <a:pt x="411732" y="152298"/>
                  </a:lnTo>
                  <a:lnTo>
                    <a:pt x="360627" y="16371"/>
                  </a:lnTo>
                  <a:cubicBezTo>
                    <a:pt x="358434" y="10585"/>
                    <a:pt x="354686" y="5036"/>
                    <a:pt x="349110" y="2038"/>
                  </a:cubicBezTo>
                  <a:lnTo>
                    <a:pt x="393524" y="2038"/>
                  </a:lnTo>
                  <a:cubicBezTo>
                    <a:pt x="391650" y="3492"/>
                    <a:pt x="390361" y="5146"/>
                    <a:pt x="390361" y="8309"/>
                  </a:cubicBezTo>
                  <a:cubicBezTo>
                    <a:pt x="390361" y="9826"/>
                    <a:pt x="391111" y="11919"/>
                    <a:pt x="391650" y="13537"/>
                  </a:cubicBezTo>
                  <a:lnTo>
                    <a:pt x="424930" y="103461"/>
                  </a:lnTo>
                  <a:lnTo>
                    <a:pt x="460368" y="2038"/>
                  </a:lnTo>
                  <a:lnTo>
                    <a:pt x="499398" y="99814"/>
                  </a:lnTo>
                  <a:lnTo>
                    <a:pt x="528958" y="11307"/>
                  </a:lnTo>
                  <a:cubicBezTo>
                    <a:pt x="529689" y="8903"/>
                    <a:pt x="530119" y="8016"/>
                    <a:pt x="530119" y="6499"/>
                  </a:cubicBezTo>
                  <a:cubicBezTo>
                    <a:pt x="530119" y="4662"/>
                    <a:pt x="529323" y="3492"/>
                    <a:pt x="527468" y="2038"/>
                  </a:cubicBezTo>
                  <a:lnTo>
                    <a:pt x="556882" y="2038"/>
                  </a:lnTo>
                  <a:cubicBezTo>
                    <a:pt x="551443" y="4890"/>
                    <a:pt x="547513" y="11115"/>
                    <a:pt x="545639" y="16709"/>
                  </a:cubicBezTo>
                  <a:close/>
                  <a:moveTo>
                    <a:pt x="600226" y="30639"/>
                  </a:moveTo>
                  <a:lnTo>
                    <a:pt x="577448" y="89138"/>
                  </a:lnTo>
                  <a:cubicBezTo>
                    <a:pt x="584322" y="89887"/>
                    <a:pt x="591351" y="90061"/>
                    <a:pt x="598206" y="90061"/>
                  </a:cubicBezTo>
                  <a:cubicBezTo>
                    <a:pt x="606003" y="90061"/>
                    <a:pt x="613882" y="90061"/>
                    <a:pt x="621496" y="89138"/>
                  </a:cubicBezTo>
                  <a:lnTo>
                    <a:pt x="600226" y="30639"/>
                  </a:lnTo>
                  <a:close/>
                  <a:moveTo>
                    <a:pt x="639439" y="152298"/>
                  </a:moveTo>
                  <a:cubicBezTo>
                    <a:pt x="640992" y="150827"/>
                    <a:pt x="642172" y="149730"/>
                    <a:pt x="642172" y="147070"/>
                  </a:cubicBezTo>
                  <a:cubicBezTo>
                    <a:pt x="642172" y="146174"/>
                    <a:pt x="641715" y="144675"/>
                    <a:pt x="640810" y="141878"/>
                  </a:cubicBezTo>
                  <a:cubicBezTo>
                    <a:pt x="640810" y="141878"/>
                    <a:pt x="628552" y="108296"/>
                    <a:pt x="627062" y="104384"/>
                  </a:cubicBezTo>
                  <a:cubicBezTo>
                    <a:pt x="617712" y="103241"/>
                    <a:pt x="608069" y="103241"/>
                    <a:pt x="598608" y="103241"/>
                  </a:cubicBezTo>
                  <a:cubicBezTo>
                    <a:pt x="589715" y="103241"/>
                    <a:pt x="580592" y="103452"/>
                    <a:pt x="571653" y="104384"/>
                  </a:cubicBezTo>
                  <a:cubicBezTo>
                    <a:pt x="570364" y="107748"/>
                    <a:pt x="557229" y="141147"/>
                    <a:pt x="557229" y="141147"/>
                  </a:cubicBezTo>
                  <a:cubicBezTo>
                    <a:pt x="555337" y="145662"/>
                    <a:pt x="554816" y="147207"/>
                    <a:pt x="554816" y="148194"/>
                  </a:cubicBezTo>
                  <a:cubicBezTo>
                    <a:pt x="554816" y="150424"/>
                    <a:pt x="556653" y="151512"/>
                    <a:pt x="558262" y="152298"/>
                  </a:cubicBezTo>
                  <a:lnTo>
                    <a:pt x="528007" y="152298"/>
                  </a:lnTo>
                  <a:cubicBezTo>
                    <a:pt x="532477" y="150031"/>
                    <a:pt x="536334" y="145370"/>
                    <a:pt x="538208" y="140726"/>
                  </a:cubicBezTo>
                  <a:lnTo>
                    <a:pt x="588087" y="12431"/>
                  </a:lnTo>
                  <a:cubicBezTo>
                    <a:pt x="588234" y="11901"/>
                    <a:pt x="588371" y="11307"/>
                    <a:pt x="588371" y="10585"/>
                  </a:cubicBezTo>
                  <a:cubicBezTo>
                    <a:pt x="588371" y="7047"/>
                    <a:pt x="586013" y="3693"/>
                    <a:pt x="582768" y="2029"/>
                  </a:cubicBezTo>
                  <a:lnTo>
                    <a:pt x="621797" y="2029"/>
                  </a:lnTo>
                  <a:lnTo>
                    <a:pt x="672335" y="140598"/>
                  </a:lnTo>
                  <a:cubicBezTo>
                    <a:pt x="674428" y="146165"/>
                    <a:pt x="678889" y="150223"/>
                    <a:pt x="682563" y="152289"/>
                  </a:cubicBezTo>
                  <a:lnTo>
                    <a:pt x="639439" y="152289"/>
                  </a:lnTo>
                  <a:close/>
                  <a:moveTo>
                    <a:pt x="775220" y="17815"/>
                  </a:moveTo>
                  <a:lnTo>
                    <a:pt x="739627" y="80226"/>
                  </a:lnTo>
                  <a:lnTo>
                    <a:pt x="739627" y="138917"/>
                  </a:lnTo>
                  <a:cubicBezTo>
                    <a:pt x="739627" y="143688"/>
                    <a:pt x="741583" y="150031"/>
                    <a:pt x="746336" y="152298"/>
                  </a:cubicBezTo>
                  <a:lnTo>
                    <a:pt x="702051" y="152298"/>
                  </a:lnTo>
                  <a:cubicBezTo>
                    <a:pt x="706575" y="149821"/>
                    <a:pt x="708659" y="143532"/>
                    <a:pt x="708659" y="138917"/>
                  </a:cubicBezTo>
                  <a:lnTo>
                    <a:pt x="708659" y="80034"/>
                  </a:lnTo>
                  <a:lnTo>
                    <a:pt x="677719" y="30465"/>
                  </a:lnTo>
                  <a:cubicBezTo>
                    <a:pt x="674949" y="25831"/>
                    <a:pt x="662043" y="4232"/>
                    <a:pt x="646312" y="4232"/>
                  </a:cubicBezTo>
                  <a:cubicBezTo>
                    <a:pt x="650590" y="2605"/>
                    <a:pt x="663597" y="128"/>
                    <a:pt x="672326" y="128"/>
                  </a:cubicBezTo>
                  <a:cubicBezTo>
                    <a:pt x="686887" y="128"/>
                    <a:pt x="694098" y="1462"/>
                    <a:pt x="703010" y="15420"/>
                  </a:cubicBezTo>
                  <a:lnTo>
                    <a:pt x="731638" y="60793"/>
                  </a:lnTo>
                  <a:cubicBezTo>
                    <a:pt x="734042" y="56342"/>
                    <a:pt x="756710" y="16928"/>
                    <a:pt x="756710" y="16928"/>
                  </a:cubicBezTo>
                  <a:cubicBezTo>
                    <a:pt x="759444" y="12129"/>
                    <a:pt x="761317" y="8738"/>
                    <a:pt x="761317" y="7056"/>
                  </a:cubicBezTo>
                  <a:cubicBezTo>
                    <a:pt x="761317" y="4899"/>
                    <a:pt x="760385" y="3492"/>
                    <a:pt x="758191" y="2038"/>
                  </a:cubicBezTo>
                  <a:lnTo>
                    <a:pt x="790091" y="2038"/>
                  </a:lnTo>
                  <a:cubicBezTo>
                    <a:pt x="783839" y="5036"/>
                    <a:pt x="778629" y="11910"/>
                    <a:pt x="775220" y="17815"/>
                  </a:cubicBezTo>
                  <a:close/>
                  <a:moveTo>
                    <a:pt x="858535" y="118305"/>
                  </a:moveTo>
                  <a:cubicBezTo>
                    <a:pt x="858535" y="89686"/>
                    <a:pt x="791115" y="83224"/>
                    <a:pt x="791115" y="37540"/>
                  </a:cubicBezTo>
                  <a:cubicBezTo>
                    <a:pt x="791115" y="9259"/>
                    <a:pt x="817942" y="0"/>
                    <a:pt x="841607" y="0"/>
                  </a:cubicBezTo>
                  <a:cubicBezTo>
                    <a:pt x="852201" y="0"/>
                    <a:pt x="867383" y="1462"/>
                    <a:pt x="877081" y="5905"/>
                  </a:cubicBezTo>
                  <a:lnTo>
                    <a:pt x="878763" y="33993"/>
                  </a:lnTo>
                  <a:cubicBezTo>
                    <a:pt x="872767" y="21590"/>
                    <a:pt x="857978" y="12605"/>
                    <a:pt x="844175" y="12605"/>
                  </a:cubicBezTo>
                  <a:cubicBezTo>
                    <a:pt x="833253" y="12605"/>
                    <a:pt x="821900" y="17998"/>
                    <a:pt x="821900" y="30465"/>
                  </a:cubicBezTo>
                  <a:cubicBezTo>
                    <a:pt x="821900" y="60144"/>
                    <a:pt x="890454" y="67393"/>
                    <a:pt x="890454" y="110663"/>
                  </a:cubicBezTo>
                  <a:cubicBezTo>
                    <a:pt x="890454" y="142070"/>
                    <a:pt x="863206" y="155077"/>
                    <a:pt x="835309" y="155077"/>
                  </a:cubicBezTo>
                  <a:cubicBezTo>
                    <a:pt x="820831" y="155077"/>
                    <a:pt x="801078" y="152289"/>
                    <a:pt x="788839" y="143935"/>
                  </a:cubicBezTo>
                  <a:cubicBezTo>
                    <a:pt x="788044" y="138907"/>
                    <a:pt x="787660" y="133652"/>
                    <a:pt x="787660" y="128506"/>
                  </a:cubicBezTo>
                  <a:cubicBezTo>
                    <a:pt x="787660" y="122372"/>
                    <a:pt x="788245" y="116221"/>
                    <a:pt x="789177" y="110170"/>
                  </a:cubicBezTo>
                  <a:cubicBezTo>
                    <a:pt x="796791" y="127546"/>
                    <a:pt x="812623" y="141138"/>
                    <a:pt x="832329" y="141138"/>
                  </a:cubicBezTo>
                  <a:cubicBezTo>
                    <a:pt x="847365" y="141147"/>
                    <a:pt x="858535" y="134621"/>
                    <a:pt x="858535" y="118305"/>
                  </a:cubicBezTo>
                  <a:close/>
                </a:path>
              </a:pathLst>
            </a:custGeom>
            <a:grpFill/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83D3E227-155D-DA51-58AB-866638F28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2389" y="2920311"/>
            <a:ext cx="5827222" cy="859113"/>
          </a:xfrm>
        </p:spPr>
        <p:txBody>
          <a:bodyPr anchor="ctr" anchorCtr="0"/>
          <a:lstStyle>
            <a:lvl1pPr algn="ctr">
              <a:lnSpc>
                <a:spcPct val="15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177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4 L 0 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57">
            <a:extLst>
              <a:ext uri="{FF2B5EF4-FFF2-40B4-BE49-F238E27FC236}">
                <a16:creationId xmlns:a16="http://schemas.microsoft.com/office/drawing/2014/main" id="{1A1ED130-1980-5D2B-F816-5F271E097534}"/>
              </a:ext>
            </a:extLst>
          </p:cNvPr>
          <p:cNvGrpSpPr/>
          <p:nvPr userDrawn="1"/>
        </p:nvGrpSpPr>
        <p:grpSpPr>
          <a:xfrm>
            <a:off x="3319743" y="3467310"/>
            <a:ext cx="4433899" cy="390314"/>
            <a:chOff x="9685710" y="461073"/>
            <a:chExt cx="1761739" cy="155085"/>
          </a:xfrm>
          <a:solidFill>
            <a:srgbClr val="2E5C99"/>
          </a:solidFill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id="{86229584-DFA4-EB04-EADD-FEECB6F45DDE}"/>
                </a:ext>
              </a:extLst>
            </p:cNvPr>
            <p:cNvSpPr/>
            <p:nvPr/>
          </p:nvSpPr>
          <p:spPr>
            <a:xfrm>
              <a:off x="9685710" y="461073"/>
              <a:ext cx="817695" cy="155085"/>
            </a:xfrm>
            <a:custGeom>
              <a:avLst/>
              <a:gdLst>
                <a:gd name="connsiteX0" fmla="*/ 0 w 817695"/>
                <a:gd name="connsiteY0" fmla="*/ 152307 h 155085"/>
                <a:gd name="connsiteX1" fmla="*/ 7011 w 817695"/>
                <a:gd name="connsiteY1" fmla="*/ 138926 h 155085"/>
                <a:gd name="connsiteX2" fmla="*/ 7011 w 817695"/>
                <a:gd name="connsiteY2" fmla="*/ 15594 h 155085"/>
                <a:gd name="connsiteX3" fmla="*/ 0 w 817695"/>
                <a:gd name="connsiteY3" fmla="*/ 2047 h 155085"/>
                <a:gd name="connsiteX4" fmla="*/ 58782 w 817695"/>
                <a:gd name="connsiteY4" fmla="*/ 2047 h 155085"/>
                <a:gd name="connsiteX5" fmla="*/ 110572 w 817695"/>
                <a:gd name="connsiteY5" fmla="*/ 42540 h 155085"/>
                <a:gd name="connsiteX6" fmla="*/ 81981 w 817695"/>
                <a:gd name="connsiteY6" fmla="*/ 73571 h 155085"/>
                <a:gd name="connsiteX7" fmla="*/ 123999 w 817695"/>
                <a:gd name="connsiteY7" fmla="*/ 110014 h 155085"/>
                <a:gd name="connsiteX8" fmla="*/ 63791 w 817695"/>
                <a:gd name="connsiteY8" fmla="*/ 152316 h 155085"/>
                <a:gd name="connsiteX9" fmla="*/ 0 w 817695"/>
                <a:gd name="connsiteY9" fmla="*/ 152316 h 155085"/>
                <a:gd name="connsiteX10" fmla="*/ 47585 w 817695"/>
                <a:gd name="connsiteY10" fmla="*/ 14990 h 155085"/>
                <a:gd name="connsiteX11" fmla="*/ 37951 w 817695"/>
                <a:gd name="connsiteY11" fmla="*/ 15594 h 155085"/>
                <a:gd name="connsiteX12" fmla="*/ 37951 w 817695"/>
                <a:gd name="connsiteY12" fmla="*/ 68188 h 155085"/>
                <a:gd name="connsiteX13" fmla="*/ 43902 w 817695"/>
                <a:gd name="connsiteY13" fmla="*/ 68188 h 155085"/>
                <a:gd name="connsiteX14" fmla="*/ 79330 w 817695"/>
                <a:gd name="connsiteY14" fmla="*/ 41744 h 155085"/>
                <a:gd name="connsiteX15" fmla="*/ 47585 w 817695"/>
                <a:gd name="connsiteY15" fmla="*/ 14990 h 155085"/>
                <a:gd name="connsiteX16" fmla="*/ 51333 w 817695"/>
                <a:gd name="connsiteY16" fmla="*/ 81725 h 155085"/>
                <a:gd name="connsiteX17" fmla="*/ 37951 w 817695"/>
                <a:gd name="connsiteY17" fmla="*/ 82118 h 155085"/>
                <a:gd name="connsiteX18" fmla="*/ 37951 w 817695"/>
                <a:gd name="connsiteY18" fmla="*/ 137655 h 155085"/>
                <a:gd name="connsiteX19" fmla="*/ 58014 w 817695"/>
                <a:gd name="connsiteY19" fmla="*/ 139355 h 155085"/>
                <a:gd name="connsiteX20" fmla="*/ 88434 w 817695"/>
                <a:gd name="connsiteY20" fmla="*/ 109585 h 155085"/>
                <a:gd name="connsiteX21" fmla="*/ 51333 w 817695"/>
                <a:gd name="connsiteY21" fmla="*/ 81725 h 155085"/>
                <a:gd name="connsiteX22" fmla="*/ 182133 w 817695"/>
                <a:gd name="connsiteY22" fmla="*/ 14990 h 155085"/>
                <a:gd name="connsiteX23" fmla="*/ 174427 w 817695"/>
                <a:gd name="connsiteY23" fmla="*/ 15804 h 155085"/>
                <a:gd name="connsiteX24" fmla="*/ 174427 w 817695"/>
                <a:gd name="connsiteY24" fmla="*/ 67767 h 155085"/>
                <a:gd name="connsiteX25" fmla="*/ 181548 w 817695"/>
                <a:gd name="connsiteY25" fmla="*/ 68197 h 155085"/>
                <a:gd name="connsiteX26" fmla="*/ 210971 w 817695"/>
                <a:gd name="connsiteY26" fmla="*/ 40474 h 155085"/>
                <a:gd name="connsiteX27" fmla="*/ 182133 w 817695"/>
                <a:gd name="connsiteY27" fmla="*/ 14990 h 155085"/>
                <a:gd name="connsiteX28" fmla="*/ 257898 w 817695"/>
                <a:gd name="connsiteY28" fmla="*/ 153194 h 155085"/>
                <a:gd name="connsiteX29" fmla="*/ 240284 w 817695"/>
                <a:gd name="connsiteY29" fmla="*/ 151777 h 155085"/>
                <a:gd name="connsiteX30" fmla="*/ 210322 w 817695"/>
                <a:gd name="connsiteY30" fmla="*/ 116669 h 155085"/>
                <a:gd name="connsiteX31" fmla="*/ 174436 w 817695"/>
                <a:gd name="connsiteY31" fmla="*/ 81505 h 155085"/>
                <a:gd name="connsiteX32" fmla="*/ 174436 w 817695"/>
                <a:gd name="connsiteY32" fmla="*/ 138926 h 155085"/>
                <a:gd name="connsiteX33" fmla="*/ 181557 w 817695"/>
                <a:gd name="connsiteY33" fmla="*/ 152307 h 155085"/>
                <a:gd name="connsiteX34" fmla="*/ 136430 w 817695"/>
                <a:gd name="connsiteY34" fmla="*/ 152307 h 155085"/>
                <a:gd name="connsiteX35" fmla="*/ 143432 w 817695"/>
                <a:gd name="connsiteY35" fmla="*/ 138926 h 155085"/>
                <a:gd name="connsiteX36" fmla="*/ 143432 w 817695"/>
                <a:gd name="connsiteY36" fmla="*/ 15594 h 155085"/>
                <a:gd name="connsiteX37" fmla="*/ 136430 w 817695"/>
                <a:gd name="connsiteY37" fmla="*/ 2047 h 155085"/>
                <a:gd name="connsiteX38" fmla="*/ 190761 w 817695"/>
                <a:gd name="connsiteY38" fmla="*/ 2047 h 155085"/>
                <a:gd name="connsiteX39" fmla="*/ 243977 w 817695"/>
                <a:gd name="connsiteY39" fmla="*/ 39523 h 155085"/>
                <a:gd name="connsiteX40" fmla="*/ 202278 w 817695"/>
                <a:gd name="connsiteY40" fmla="*/ 75564 h 155085"/>
                <a:gd name="connsiteX41" fmla="*/ 286462 w 817695"/>
                <a:gd name="connsiteY41" fmla="*/ 149327 h 155085"/>
                <a:gd name="connsiteX42" fmla="*/ 257898 w 817695"/>
                <a:gd name="connsiteY42" fmla="*/ 153194 h 155085"/>
                <a:gd name="connsiteX43" fmla="*/ 288729 w 817695"/>
                <a:gd name="connsiteY43" fmla="*/ 152307 h 155085"/>
                <a:gd name="connsiteX44" fmla="*/ 296361 w 817695"/>
                <a:gd name="connsiteY44" fmla="*/ 138926 h 155085"/>
                <a:gd name="connsiteX45" fmla="*/ 296361 w 817695"/>
                <a:gd name="connsiteY45" fmla="*/ 15594 h 155085"/>
                <a:gd name="connsiteX46" fmla="*/ 288729 w 817695"/>
                <a:gd name="connsiteY46" fmla="*/ 2047 h 155085"/>
                <a:gd name="connsiteX47" fmla="*/ 334970 w 817695"/>
                <a:gd name="connsiteY47" fmla="*/ 2047 h 155085"/>
                <a:gd name="connsiteX48" fmla="*/ 327384 w 817695"/>
                <a:gd name="connsiteY48" fmla="*/ 15594 h 155085"/>
                <a:gd name="connsiteX49" fmla="*/ 327384 w 817695"/>
                <a:gd name="connsiteY49" fmla="*/ 138926 h 155085"/>
                <a:gd name="connsiteX50" fmla="*/ 334970 w 817695"/>
                <a:gd name="connsiteY50" fmla="*/ 152307 h 155085"/>
                <a:gd name="connsiteX51" fmla="*/ 288729 w 817695"/>
                <a:gd name="connsiteY51" fmla="*/ 152307 h 155085"/>
                <a:gd name="connsiteX52" fmla="*/ 389072 w 817695"/>
                <a:gd name="connsiteY52" fmla="*/ 152307 h 155085"/>
                <a:gd name="connsiteX53" fmla="*/ 396449 w 817695"/>
                <a:gd name="connsiteY53" fmla="*/ 138926 h 155085"/>
                <a:gd name="connsiteX54" fmla="*/ 396449 w 817695"/>
                <a:gd name="connsiteY54" fmla="*/ 19277 h 155085"/>
                <a:gd name="connsiteX55" fmla="*/ 363241 w 817695"/>
                <a:gd name="connsiteY55" fmla="*/ 19277 h 155085"/>
                <a:gd name="connsiteX56" fmla="*/ 339869 w 817695"/>
                <a:gd name="connsiteY56" fmla="*/ 24122 h 155085"/>
                <a:gd name="connsiteX57" fmla="*/ 350189 w 817695"/>
                <a:gd name="connsiteY57" fmla="*/ 2038 h 155085"/>
                <a:gd name="connsiteX58" fmla="*/ 460331 w 817695"/>
                <a:gd name="connsiteY58" fmla="*/ 2038 h 155085"/>
                <a:gd name="connsiteX59" fmla="*/ 487040 w 817695"/>
                <a:gd name="connsiteY59" fmla="*/ 0 h 155085"/>
                <a:gd name="connsiteX60" fmla="*/ 463165 w 817695"/>
                <a:gd name="connsiteY60" fmla="*/ 19689 h 155085"/>
                <a:gd name="connsiteX61" fmla="*/ 427481 w 817695"/>
                <a:gd name="connsiteY61" fmla="*/ 18902 h 155085"/>
                <a:gd name="connsiteX62" fmla="*/ 427481 w 817695"/>
                <a:gd name="connsiteY62" fmla="*/ 138917 h 155085"/>
                <a:gd name="connsiteX63" fmla="*/ 434948 w 817695"/>
                <a:gd name="connsiteY63" fmla="*/ 152298 h 155085"/>
                <a:gd name="connsiteX64" fmla="*/ 389072 w 817695"/>
                <a:gd name="connsiteY64" fmla="*/ 152298 h 155085"/>
                <a:gd name="connsiteX65" fmla="*/ 492542 w 817695"/>
                <a:gd name="connsiteY65" fmla="*/ 152307 h 155085"/>
                <a:gd name="connsiteX66" fmla="*/ 500111 w 817695"/>
                <a:gd name="connsiteY66" fmla="*/ 138926 h 155085"/>
                <a:gd name="connsiteX67" fmla="*/ 500111 w 817695"/>
                <a:gd name="connsiteY67" fmla="*/ 15594 h 155085"/>
                <a:gd name="connsiteX68" fmla="*/ 492542 w 817695"/>
                <a:gd name="connsiteY68" fmla="*/ 2047 h 155085"/>
                <a:gd name="connsiteX69" fmla="*/ 538784 w 817695"/>
                <a:gd name="connsiteY69" fmla="*/ 2047 h 155085"/>
                <a:gd name="connsiteX70" fmla="*/ 531088 w 817695"/>
                <a:gd name="connsiteY70" fmla="*/ 15594 h 155085"/>
                <a:gd name="connsiteX71" fmla="*/ 531088 w 817695"/>
                <a:gd name="connsiteY71" fmla="*/ 138926 h 155085"/>
                <a:gd name="connsiteX72" fmla="*/ 538784 w 817695"/>
                <a:gd name="connsiteY72" fmla="*/ 152307 h 155085"/>
                <a:gd name="connsiteX73" fmla="*/ 492542 w 817695"/>
                <a:gd name="connsiteY73" fmla="*/ 152307 h 155085"/>
                <a:gd name="connsiteX74" fmla="*/ 628817 w 817695"/>
                <a:gd name="connsiteY74" fmla="*/ 118314 h 155085"/>
                <a:gd name="connsiteX75" fmla="*/ 561406 w 817695"/>
                <a:gd name="connsiteY75" fmla="*/ 37549 h 155085"/>
                <a:gd name="connsiteX76" fmla="*/ 611962 w 817695"/>
                <a:gd name="connsiteY76" fmla="*/ 9 h 155085"/>
                <a:gd name="connsiteX77" fmla="*/ 647446 w 817695"/>
                <a:gd name="connsiteY77" fmla="*/ 5914 h 155085"/>
                <a:gd name="connsiteX78" fmla="*/ 649127 w 817695"/>
                <a:gd name="connsiteY78" fmla="*/ 34002 h 155085"/>
                <a:gd name="connsiteX79" fmla="*/ 614549 w 817695"/>
                <a:gd name="connsiteY79" fmla="*/ 12614 h 155085"/>
                <a:gd name="connsiteX80" fmla="*/ 592219 w 817695"/>
                <a:gd name="connsiteY80" fmla="*/ 30474 h 155085"/>
                <a:gd name="connsiteX81" fmla="*/ 660772 w 817695"/>
                <a:gd name="connsiteY81" fmla="*/ 110673 h 155085"/>
                <a:gd name="connsiteX82" fmla="*/ 605637 w 817695"/>
                <a:gd name="connsiteY82" fmla="*/ 155086 h 155085"/>
                <a:gd name="connsiteX83" fmla="*/ 559222 w 817695"/>
                <a:gd name="connsiteY83" fmla="*/ 143944 h 155085"/>
                <a:gd name="connsiteX84" fmla="*/ 558143 w 817695"/>
                <a:gd name="connsiteY84" fmla="*/ 128515 h 155085"/>
                <a:gd name="connsiteX85" fmla="*/ 559588 w 817695"/>
                <a:gd name="connsiteY85" fmla="*/ 110179 h 155085"/>
                <a:gd name="connsiteX86" fmla="*/ 602694 w 817695"/>
                <a:gd name="connsiteY86" fmla="*/ 141147 h 155085"/>
                <a:gd name="connsiteX87" fmla="*/ 628817 w 817695"/>
                <a:gd name="connsiteY87" fmla="*/ 118314 h 155085"/>
                <a:gd name="connsiteX88" fmla="*/ 773236 w 817695"/>
                <a:gd name="connsiteY88" fmla="*/ 152307 h 155085"/>
                <a:gd name="connsiteX89" fmla="*/ 779991 w 817695"/>
                <a:gd name="connsiteY89" fmla="*/ 138926 h 155085"/>
                <a:gd name="connsiteX90" fmla="*/ 779991 w 817695"/>
                <a:gd name="connsiteY90" fmla="*/ 83014 h 155085"/>
                <a:gd name="connsiteX91" fmla="*/ 748109 w 817695"/>
                <a:gd name="connsiteY91" fmla="*/ 81716 h 155085"/>
                <a:gd name="connsiteX92" fmla="*/ 715743 w 817695"/>
                <a:gd name="connsiteY92" fmla="*/ 83014 h 155085"/>
                <a:gd name="connsiteX93" fmla="*/ 715743 w 817695"/>
                <a:gd name="connsiteY93" fmla="*/ 138926 h 155085"/>
                <a:gd name="connsiteX94" fmla="*/ 722452 w 817695"/>
                <a:gd name="connsiteY94" fmla="*/ 152307 h 155085"/>
                <a:gd name="connsiteX95" fmla="*/ 677929 w 817695"/>
                <a:gd name="connsiteY95" fmla="*/ 152307 h 155085"/>
                <a:gd name="connsiteX96" fmla="*/ 684748 w 817695"/>
                <a:gd name="connsiteY96" fmla="*/ 138926 h 155085"/>
                <a:gd name="connsiteX97" fmla="*/ 684748 w 817695"/>
                <a:gd name="connsiteY97" fmla="*/ 15594 h 155085"/>
                <a:gd name="connsiteX98" fmla="*/ 677929 w 817695"/>
                <a:gd name="connsiteY98" fmla="*/ 2047 h 155085"/>
                <a:gd name="connsiteX99" fmla="*/ 722452 w 817695"/>
                <a:gd name="connsiteY99" fmla="*/ 2047 h 155085"/>
                <a:gd name="connsiteX100" fmla="*/ 715743 w 817695"/>
                <a:gd name="connsiteY100" fmla="*/ 15594 h 155085"/>
                <a:gd name="connsiteX101" fmla="*/ 715743 w 817695"/>
                <a:gd name="connsiteY101" fmla="*/ 66113 h 155085"/>
                <a:gd name="connsiteX102" fmla="*/ 748109 w 817695"/>
                <a:gd name="connsiteY102" fmla="*/ 67402 h 155085"/>
                <a:gd name="connsiteX103" fmla="*/ 779991 w 817695"/>
                <a:gd name="connsiteY103" fmla="*/ 66113 h 155085"/>
                <a:gd name="connsiteX104" fmla="*/ 779991 w 817695"/>
                <a:gd name="connsiteY104" fmla="*/ 15594 h 155085"/>
                <a:gd name="connsiteX105" fmla="*/ 773236 w 817695"/>
                <a:gd name="connsiteY105" fmla="*/ 2047 h 155085"/>
                <a:gd name="connsiteX106" fmla="*/ 817696 w 817695"/>
                <a:gd name="connsiteY106" fmla="*/ 2047 h 155085"/>
                <a:gd name="connsiteX107" fmla="*/ 811069 w 817695"/>
                <a:gd name="connsiteY107" fmla="*/ 15594 h 155085"/>
                <a:gd name="connsiteX108" fmla="*/ 811069 w 817695"/>
                <a:gd name="connsiteY108" fmla="*/ 138926 h 155085"/>
                <a:gd name="connsiteX109" fmla="*/ 817696 w 817695"/>
                <a:gd name="connsiteY109" fmla="*/ 152307 h 155085"/>
                <a:gd name="connsiteX110" fmla="*/ 773236 w 817695"/>
                <a:gd name="connsiteY110" fmla="*/ 152307 h 15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17695" h="155085">
                  <a:moveTo>
                    <a:pt x="0" y="152307"/>
                  </a:moveTo>
                  <a:cubicBezTo>
                    <a:pt x="4844" y="149830"/>
                    <a:pt x="7011" y="143953"/>
                    <a:pt x="7011" y="138926"/>
                  </a:cubicBezTo>
                  <a:lnTo>
                    <a:pt x="7011" y="15594"/>
                  </a:lnTo>
                  <a:cubicBezTo>
                    <a:pt x="7011" y="10374"/>
                    <a:pt x="4844" y="4671"/>
                    <a:pt x="0" y="2047"/>
                  </a:cubicBezTo>
                  <a:lnTo>
                    <a:pt x="58782" y="2047"/>
                  </a:lnTo>
                  <a:cubicBezTo>
                    <a:pt x="84997" y="2047"/>
                    <a:pt x="110572" y="12778"/>
                    <a:pt x="110572" y="42540"/>
                  </a:cubicBezTo>
                  <a:cubicBezTo>
                    <a:pt x="110572" y="58325"/>
                    <a:pt x="96816" y="70774"/>
                    <a:pt x="81981" y="73571"/>
                  </a:cubicBezTo>
                  <a:cubicBezTo>
                    <a:pt x="103351" y="73380"/>
                    <a:pt x="123999" y="86432"/>
                    <a:pt x="123999" y="110014"/>
                  </a:cubicBezTo>
                  <a:cubicBezTo>
                    <a:pt x="123999" y="143715"/>
                    <a:pt x="88653" y="152316"/>
                    <a:pt x="63791" y="152316"/>
                  </a:cubicBezTo>
                  <a:lnTo>
                    <a:pt x="0" y="152316"/>
                  </a:lnTo>
                  <a:close/>
                  <a:moveTo>
                    <a:pt x="47585" y="14990"/>
                  </a:moveTo>
                  <a:cubicBezTo>
                    <a:pt x="44861" y="14990"/>
                    <a:pt x="42969" y="14990"/>
                    <a:pt x="37951" y="15594"/>
                  </a:cubicBezTo>
                  <a:lnTo>
                    <a:pt x="37951" y="68188"/>
                  </a:lnTo>
                  <a:lnTo>
                    <a:pt x="43902" y="68188"/>
                  </a:lnTo>
                  <a:cubicBezTo>
                    <a:pt x="61917" y="68188"/>
                    <a:pt x="79330" y="62621"/>
                    <a:pt x="79330" y="41744"/>
                  </a:cubicBezTo>
                  <a:cubicBezTo>
                    <a:pt x="79330" y="21032"/>
                    <a:pt x="65409" y="14990"/>
                    <a:pt x="47585" y="14990"/>
                  </a:cubicBezTo>
                  <a:close/>
                  <a:moveTo>
                    <a:pt x="51333" y="81725"/>
                  </a:moveTo>
                  <a:cubicBezTo>
                    <a:pt x="47037" y="81725"/>
                    <a:pt x="43179" y="81725"/>
                    <a:pt x="37951" y="82118"/>
                  </a:cubicBezTo>
                  <a:lnTo>
                    <a:pt x="37951" y="137655"/>
                  </a:lnTo>
                  <a:cubicBezTo>
                    <a:pt x="44468" y="138935"/>
                    <a:pt x="51516" y="139355"/>
                    <a:pt x="58014" y="139355"/>
                  </a:cubicBezTo>
                  <a:cubicBezTo>
                    <a:pt x="73096" y="139355"/>
                    <a:pt x="88434" y="132628"/>
                    <a:pt x="88434" y="109585"/>
                  </a:cubicBezTo>
                  <a:cubicBezTo>
                    <a:pt x="88434" y="86843"/>
                    <a:pt x="70299" y="81725"/>
                    <a:pt x="51333" y="81725"/>
                  </a:cubicBezTo>
                  <a:close/>
                  <a:moveTo>
                    <a:pt x="182133" y="14990"/>
                  </a:moveTo>
                  <a:cubicBezTo>
                    <a:pt x="179445" y="14990"/>
                    <a:pt x="177078" y="15429"/>
                    <a:pt x="174427" y="15804"/>
                  </a:cubicBezTo>
                  <a:lnTo>
                    <a:pt x="174427" y="67767"/>
                  </a:lnTo>
                  <a:cubicBezTo>
                    <a:pt x="176886" y="67941"/>
                    <a:pt x="179116" y="68197"/>
                    <a:pt x="181548" y="68197"/>
                  </a:cubicBezTo>
                  <a:cubicBezTo>
                    <a:pt x="198457" y="68197"/>
                    <a:pt x="210971" y="58864"/>
                    <a:pt x="210971" y="40474"/>
                  </a:cubicBezTo>
                  <a:cubicBezTo>
                    <a:pt x="210971" y="21681"/>
                    <a:pt x="198668" y="14990"/>
                    <a:pt x="182133" y="14990"/>
                  </a:cubicBezTo>
                  <a:close/>
                  <a:moveTo>
                    <a:pt x="257898" y="153194"/>
                  </a:moveTo>
                  <a:cubicBezTo>
                    <a:pt x="252139" y="153194"/>
                    <a:pt x="245787" y="153404"/>
                    <a:pt x="240284" y="151777"/>
                  </a:cubicBezTo>
                  <a:cubicBezTo>
                    <a:pt x="230056" y="148761"/>
                    <a:pt x="215934" y="125709"/>
                    <a:pt x="210322" y="116669"/>
                  </a:cubicBezTo>
                  <a:cubicBezTo>
                    <a:pt x="201593" y="101971"/>
                    <a:pt x="194006" y="81725"/>
                    <a:pt x="174436" y="81505"/>
                  </a:cubicBezTo>
                  <a:lnTo>
                    <a:pt x="174436" y="138926"/>
                  </a:lnTo>
                  <a:cubicBezTo>
                    <a:pt x="174436" y="143953"/>
                    <a:pt x="176712" y="150040"/>
                    <a:pt x="181557" y="152307"/>
                  </a:cubicBezTo>
                  <a:lnTo>
                    <a:pt x="136430" y="152307"/>
                  </a:lnTo>
                  <a:cubicBezTo>
                    <a:pt x="141174" y="149830"/>
                    <a:pt x="143432" y="144181"/>
                    <a:pt x="143432" y="138926"/>
                  </a:cubicBezTo>
                  <a:lnTo>
                    <a:pt x="143432" y="15594"/>
                  </a:lnTo>
                  <a:cubicBezTo>
                    <a:pt x="143432" y="10374"/>
                    <a:pt x="141165" y="4671"/>
                    <a:pt x="136430" y="2047"/>
                  </a:cubicBezTo>
                  <a:lnTo>
                    <a:pt x="190761" y="2047"/>
                  </a:lnTo>
                  <a:cubicBezTo>
                    <a:pt x="214398" y="2047"/>
                    <a:pt x="243977" y="11124"/>
                    <a:pt x="243977" y="39523"/>
                  </a:cubicBezTo>
                  <a:cubicBezTo>
                    <a:pt x="243977" y="63352"/>
                    <a:pt x="224261" y="75564"/>
                    <a:pt x="202278" y="75564"/>
                  </a:cubicBezTo>
                  <a:cubicBezTo>
                    <a:pt x="233557" y="75747"/>
                    <a:pt x="251929" y="149117"/>
                    <a:pt x="286462" y="149327"/>
                  </a:cubicBezTo>
                  <a:cubicBezTo>
                    <a:pt x="277202" y="152070"/>
                    <a:pt x="267550" y="153194"/>
                    <a:pt x="257898" y="153194"/>
                  </a:cubicBezTo>
                  <a:close/>
                  <a:moveTo>
                    <a:pt x="288729" y="152307"/>
                  </a:moveTo>
                  <a:cubicBezTo>
                    <a:pt x="292458" y="150598"/>
                    <a:pt x="296361" y="145671"/>
                    <a:pt x="296361" y="138926"/>
                  </a:cubicBezTo>
                  <a:lnTo>
                    <a:pt x="296361" y="15594"/>
                  </a:lnTo>
                  <a:cubicBezTo>
                    <a:pt x="296361" y="8747"/>
                    <a:pt x="292458" y="3903"/>
                    <a:pt x="288729" y="2047"/>
                  </a:cubicBezTo>
                  <a:lnTo>
                    <a:pt x="334970" y="2047"/>
                  </a:lnTo>
                  <a:cubicBezTo>
                    <a:pt x="331003" y="3903"/>
                    <a:pt x="327384" y="8747"/>
                    <a:pt x="327384" y="15594"/>
                  </a:cubicBezTo>
                  <a:lnTo>
                    <a:pt x="327384" y="138926"/>
                  </a:lnTo>
                  <a:cubicBezTo>
                    <a:pt x="327384" y="145671"/>
                    <a:pt x="331003" y="150598"/>
                    <a:pt x="334970" y="152307"/>
                  </a:cubicBezTo>
                  <a:lnTo>
                    <a:pt x="288729" y="152307"/>
                  </a:lnTo>
                  <a:close/>
                  <a:moveTo>
                    <a:pt x="389072" y="152307"/>
                  </a:moveTo>
                  <a:cubicBezTo>
                    <a:pt x="394027" y="150040"/>
                    <a:pt x="396449" y="144181"/>
                    <a:pt x="396449" y="138926"/>
                  </a:cubicBezTo>
                  <a:lnTo>
                    <a:pt x="396449" y="19277"/>
                  </a:lnTo>
                  <a:lnTo>
                    <a:pt x="363241" y="19277"/>
                  </a:lnTo>
                  <a:cubicBezTo>
                    <a:pt x="355582" y="19277"/>
                    <a:pt x="346451" y="20219"/>
                    <a:pt x="339869" y="24122"/>
                  </a:cubicBezTo>
                  <a:lnTo>
                    <a:pt x="350189" y="2038"/>
                  </a:lnTo>
                  <a:lnTo>
                    <a:pt x="460331" y="2038"/>
                  </a:lnTo>
                  <a:cubicBezTo>
                    <a:pt x="469252" y="2038"/>
                    <a:pt x="478375" y="1846"/>
                    <a:pt x="487040" y="0"/>
                  </a:cubicBezTo>
                  <a:cubicBezTo>
                    <a:pt x="482844" y="11307"/>
                    <a:pt x="470358" y="19689"/>
                    <a:pt x="463165" y="19689"/>
                  </a:cubicBezTo>
                  <a:cubicBezTo>
                    <a:pt x="454418" y="19487"/>
                    <a:pt x="439948" y="18902"/>
                    <a:pt x="427481" y="18902"/>
                  </a:cubicBezTo>
                  <a:lnTo>
                    <a:pt x="427481" y="138917"/>
                  </a:lnTo>
                  <a:cubicBezTo>
                    <a:pt x="427481" y="144172"/>
                    <a:pt x="430086" y="150031"/>
                    <a:pt x="434948" y="152298"/>
                  </a:cubicBezTo>
                  <a:lnTo>
                    <a:pt x="389072" y="152298"/>
                  </a:lnTo>
                  <a:close/>
                  <a:moveTo>
                    <a:pt x="492542" y="152307"/>
                  </a:moveTo>
                  <a:cubicBezTo>
                    <a:pt x="496235" y="150598"/>
                    <a:pt x="500111" y="145671"/>
                    <a:pt x="500111" y="138926"/>
                  </a:cubicBezTo>
                  <a:lnTo>
                    <a:pt x="500111" y="15594"/>
                  </a:lnTo>
                  <a:cubicBezTo>
                    <a:pt x="500111" y="8747"/>
                    <a:pt x="496235" y="3903"/>
                    <a:pt x="492542" y="2047"/>
                  </a:cubicBezTo>
                  <a:lnTo>
                    <a:pt x="538784" y="2047"/>
                  </a:lnTo>
                  <a:cubicBezTo>
                    <a:pt x="534853" y="3903"/>
                    <a:pt x="531088" y="8747"/>
                    <a:pt x="531088" y="15594"/>
                  </a:cubicBezTo>
                  <a:lnTo>
                    <a:pt x="531088" y="138926"/>
                  </a:lnTo>
                  <a:cubicBezTo>
                    <a:pt x="531088" y="145671"/>
                    <a:pt x="534853" y="150598"/>
                    <a:pt x="538784" y="152307"/>
                  </a:cubicBezTo>
                  <a:lnTo>
                    <a:pt x="492542" y="152307"/>
                  </a:lnTo>
                  <a:close/>
                  <a:moveTo>
                    <a:pt x="628817" y="118314"/>
                  </a:moveTo>
                  <a:cubicBezTo>
                    <a:pt x="628817" y="89695"/>
                    <a:pt x="561406" y="83233"/>
                    <a:pt x="561406" y="37549"/>
                  </a:cubicBezTo>
                  <a:cubicBezTo>
                    <a:pt x="561406" y="9268"/>
                    <a:pt x="588307" y="9"/>
                    <a:pt x="611962" y="9"/>
                  </a:cubicBezTo>
                  <a:cubicBezTo>
                    <a:pt x="622520" y="9"/>
                    <a:pt x="637793" y="1472"/>
                    <a:pt x="647446" y="5914"/>
                  </a:cubicBezTo>
                  <a:lnTo>
                    <a:pt x="649127" y="34002"/>
                  </a:lnTo>
                  <a:cubicBezTo>
                    <a:pt x="643195" y="21599"/>
                    <a:pt x="628342" y="12614"/>
                    <a:pt x="614549" y="12614"/>
                  </a:cubicBezTo>
                  <a:cubicBezTo>
                    <a:pt x="603645" y="12614"/>
                    <a:pt x="592219" y="18007"/>
                    <a:pt x="592219" y="30474"/>
                  </a:cubicBezTo>
                  <a:cubicBezTo>
                    <a:pt x="592219" y="60153"/>
                    <a:pt x="660772" y="67402"/>
                    <a:pt x="660772" y="110673"/>
                  </a:cubicBezTo>
                  <a:cubicBezTo>
                    <a:pt x="660772" y="142079"/>
                    <a:pt x="633333" y="155086"/>
                    <a:pt x="605637" y="155086"/>
                  </a:cubicBezTo>
                  <a:cubicBezTo>
                    <a:pt x="591149" y="155086"/>
                    <a:pt x="571443" y="152298"/>
                    <a:pt x="559222" y="143944"/>
                  </a:cubicBezTo>
                  <a:cubicBezTo>
                    <a:pt x="558482" y="138917"/>
                    <a:pt x="558143" y="133661"/>
                    <a:pt x="558143" y="128515"/>
                  </a:cubicBezTo>
                  <a:cubicBezTo>
                    <a:pt x="558143" y="122381"/>
                    <a:pt x="558683" y="116230"/>
                    <a:pt x="559588" y="110179"/>
                  </a:cubicBezTo>
                  <a:cubicBezTo>
                    <a:pt x="567211" y="127555"/>
                    <a:pt x="582987" y="141147"/>
                    <a:pt x="602694" y="141147"/>
                  </a:cubicBezTo>
                  <a:cubicBezTo>
                    <a:pt x="617666" y="141156"/>
                    <a:pt x="628817" y="134630"/>
                    <a:pt x="628817" y="118314"/>
                  </a:cubicBezTo>
                  <a:close/>
                  <a:moveTo>
                    <a:pt x="773236" y="152307"/>
                  </a:moveTo>
                  <a:cubicBezTo>
                    <a:pt x="776500" y="150836"/>
                    <a:pt x="779991" y="145671"/>
                    <a:pt x="779991" y="138926"/>
                  </a:cubicBezTo>
                  <a:lnTo>
                    <a:pt x="779991" y="83014"/>
                  </a:lnTo>
                  <a:cubicBezTo>
                    <a:pt x="771948" y="82109"/>
                    <a:pt x="760714" y="81716"/>
                    <a:pt x="748109" y="81716"/>
                  </a:cubicBezTo>
                  <a:cubicBezTo>
                    <a:pt x="735313" y="81716"/>
                    <a:pt x="723988" y="82109"/>
                    <a:pt x="715743" y="83014"/>
                  </a:cubicBezTo>
                  <a:lnTo>
                    <a:pt x="715743" y="138926"/>
                  </a:lnTo>
                  <a:cubicBezTo>
                    <a:pt x="715743" y="145671"/>
                    <a:pt x="719143" y="150598"/>
                    <a:pt x="722452" y="152307"/>
                  </a:cubicBezTo>
                  <a:lnTo>
                    <a:pt x="677929" y="152307"/>
                  </a:lnTo>
                  <a:cubicBezTo>
                    <a:pt x="681229" y="150836"/>
                    <a:pt x="684748" y="145671"/>
                    <a:pt x="684748" y="138926"/>
                  </a:cubicBezTo>
                  <a:lnTo>
                    <a:pt x="684748" y="15594"/>
                  </a:lnTo>
                  <a:cubicBezTo>
                    <a:pt x="684748" y="8747"/>
                    <a:pt x="681229" y="3702"/>
                    <a:pt x="677929" y="2047"/>
                  </a:cubicBezTo>
                  <a:lnTo>
                    <a:pt x="722452" y="2047"/>
                  </a:lnTo>
                  <a:cubicBezTo>
                    <a:pt x="719143" y="3711"/>
                    <a:pt x="715743" y="8747"/>
                    <a:pt x="715743" y="15594"/>
                  </a:cubicBezTo>
                  <a:lnTo>
                    <a:pt x="715743" y="66113"/>
                  </a:lnTo>
                  <a:cubicBezTo>
                    <a:pt x="723988" y="66981"/>
                    <a:pt x="735112" y="67402"/>
                    <a:pt x="748109" y="67402"/>
                  </a:cubicBezTo>
                  <a:cubicBezTo>
                    <a:pt x="760714" y="67402"/>
                    <a:pt x="771948" y="66853"/>
                    <a:pt x="779991" y="66113"/>
                  </a:cubicBezTo>
                  <a:lnTo>
                    <a:pt x="779991" y="15594"/>
                  </a:lnTo>
                  <a:cubicBezTo>
                    <a:pt x="779991" y="8747"/>
                    <a:pt x="776509" y="3702"/>
                    <a:pt x="773236" y="2047"/>
                  </a:cubicBezTo>
                  <a:lnTo>
                    <a:pt x="817696" y="2047"/>
                  </a:lnTo>
                  <a:cubicBezTo>
                    <a:pt x="814368" y="3711"/>
                    <a:pt x="811069" y="8747"/>
                    <a:pt x="811069" y="15594"/>
                  </a:cubicBezTo>
                  <a:lnTo>
                    <a:pt x="811069" y="138926"/>
                  </a:lnTo>
                  <a:cubicBezTo>
                    <a:pt x="811069" y="145671"/>
                    <a:pt x="814368" y="150598"/>
                    <a:pt x="817696" y="152307"/>
                  </a:cubicBezTo>
                  <a:lnTo>
                    <a:pt x="773236" y="152307"/>
                  </a:lnTo>
                  <a:close/>
                </a:path>
              </a:pathLst>
            </a:custGeom>
            <a:solidFill>
              <a:srgbClr val="2E5C99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4">
              <a:extLst>
                <a:ext uri="{FF2B5EF4-FFF2-40B4-BE49-F238E27FC236}">
                  <a16:creationId xmlns:a16="http://schemas.microsoft.com/office/drawing/2014/main" id="{BE2B9DB5-1E9D-09A7-0499-4A374B89BE89}"/>
                </a:ext>
              </a:extLst>
            </p:cNvPr>
            <p:cNvSpPr/>
            <p:nvPr/>
          </p:nvSpPr>
          <p:spPr>
            <a:xfrm>
              <a:off x="10556996" y="461082"/>
              <a:ext cx="890453" cy="155076"/>
            </a:xfrm>
            <a:custGeom>
              <a:avLst/>
              <a:gdLst>
                <a:gd name="connsiteX0" fmla="*/ 111440 w 890453"/>
                <a:gd name="connsiteY0" fmla="*/ 152298 h 155076"/>
                <a:gd name="connsiteX1" fmla="*/ 114173 w 890453"/>
                <a:gd name="connsiteY1" fmla="*/ 147070 h 155076"/>
                <a:gd name="connsiteX2" fmla="*/ 112738 w 890453"/>
                <a:gd name="connsiteY2" fmla="*/ 141878 h 155076"/>
                <a:gd name="connsiteX3" fmla="*/ 98955 w 890453"/>
                <a:gd name="connsiteY3" fmla="*/ 104384 h 155076"/>
                <a:gd name="connsiteX4" fmla="*/ 70564 w 890453"/>
                <a:gd name="connsiteY4" fmla="*/ 103241 h 155076"/>
                <a:gd name="connsiteX5" fmla="*/ 43582 w 890453"/>
                <a:gd name="connsiteY5" fmla="*/ 104384 h 155076"/>
                <a:gd name="connsiteX6" fmla="*/ 29094 w 890453"/>
                <a:gd name="connsiteY6" fmla="*/ 141147 h 155076"/>
                <a:gd name="connsiteX7" fmla="*/ 26699 w 890453"/>
                <a:gd name="connsiteY7" fmla="*/ 148194 h 155076"/>
                <a:gd name="connsiteX8" fmla="*/ 30246 w 890453"/>
                <a:gd name="connsiteY8" fmla="*/ 152298 h 155076"/>
                <a:gd name="connsiteX9" fmla="*/ 0 w 890453"/>
                <a:gd name="connsiteY9" fmla="*/ 152298 h 155076"/>
                <a:gd name="connsiteX10" fmla="*/ 10237 w 890453"/>
                <a:gd name="connsiteY10" fmla="*/ 140726 h 155076"/>
                <a:gd name="connsiteX11" fmla="*/ 59943 w 890453"/>
                <a:gd name="connsiteY11" fmla="*/ 12431 h 155076"/>
                <a:gd name="connsiteX12" fmla="*/ 60254 w 890453"/>
                <a:gd name="connsiteY12" fmla="*/ 10585 h 155076"/>
                <a:gd name="connsiteX13" fmla="*/ 54742 w 890453"/>
                <a:gd name="connsiteY13" fmla="*/ 2029 h 155076"/>
                <a:gd name="connsiteX14" fmla="*/ 93735 w 890453"/>
                <a:gd name="connsiteY14" fmla="*/ 2029 h 155076"/>
                <a:gd name="connsiteX15" fmla="*/ 144291 w 890453"/>
                <a:gd name="connsiteY15" fmla="*/ 140598 h 155076"/>
                <a:gd name="connsiteX16" fmla="*/ 154464 w 890453"/>
                <a:gd name="connsiteY16" fmla="*/ 152289 h 155076"/>
                <a:gd name="connsiteX17" fmla="*/ 111440 w 890453"/>
                <a:gd name="connsiteY17" fmla="*/ 152289 h 155076"/>
                <a:gd name="connsiteX18" fmla="*/ 72182 w 890453"/>
                <a:gd name="connsiteY18" fmla="*/ 30639 h 155076"/>
                <a:gd name="connsiteX19" fmla="*/ 49395 w 890453"/>
                <a:gd name="connsiteY19" fmla="*/ 89138 h 155076"/>
                <a:gd name="connsiteX20" fmla="*/ 70107 w 890453"/>
                <a:gd name="connsiteY20" fmla="*/ 90061 h 155076"/>
                <a:gd name="connsiteX21" fmla="*/ 93434 w 890453"/>
                <a:gd name="connsiteY21" fmla="*/ 89138 h 155076"/>
                <a:gd name="connsiteX22" fmla="*/ 72182 w 890453"/>
                <a:gd name="connsiteY22" fmla="*/ 30639 h 155076"/>
                <a:gd name="connsiteX23" fmla="*/ 162161 w 890453"/>
                <a:gd name="connsiteY23" fmla="*/ 152298 h 155076"/>
                <a:gd name="connsiteX24" fmla="*/ 169747 w 890453"/>
                <a:gd name="connsiteY24" fmla="*/ 138917 h 155076"/>
                <a:gd name="connsiteX25" fmla="*/ 169747 w 890453"/>
                <a:gd name="connsiteY25" fmla="*/ 15584 h 155076"/>
                <a:gd name="connsiteX26" fmla="*/ 162161 w 890453"/>
                <a:gd name="connsiteY26" fmla="*/ 2038 h 155076"/>
                <a:gd name="connsiteX27" fmla="*/ 208375 w 890453"/>
                <a:gd name="connsiteY27" fmla="*/ 2038 h 155076"/>
                <a:gd name="connsiteX28" fmla="*/ 200779 w 890453"/>
                <a:gd name="connsiteY28" fmla="*/ 15584 h 155076"/>
                <a:gd name="connsiteX29" fmla="*/ 200779 w 890453"/>
                <a:gd name="connsiteY29" fmla="*/ 138917 h 155076"/>
                <a:gd name="connsiteX30" fmla="*/ 208375 w 890453"/>
                <a:gd name="connsiteY30" fmla="*/ 152298 h 155076"/>
                <a:gd name="connsiteX31" fmla="*/ 162161 w 890453"/>
                <a:gd name="connsiteY31" fmla="*/ 152298 h 155076"/>
                <a:gd name="connsiteX32" fmla="*/ 278628 w 890453"/>
                <a:gd name="connsiteY32" fmla="*/ 14981 h 155076"/>
                <a:gd name="connsiteX33" fmla="*/ 271142 w 890453"/>
                <a:gd name="connsiteY33" fmla="*/ 15795 h 155076"/>
                <a:gd name="connsiteX34" fmla="*/ 271142 w 890453"/>
                <a:gd name="connsiteY34" fmla="*/ 67758 h 155076"/>
                <a:gd name="connsiteX35" fmla="*/ 278107 w 890453"/>
                <a:gd name="connsiteY35" fmla="*/ 68188 h 155076"/>
                <a:gd name="connsiteX36" fmla="*/ 307540 w 890453"/>
                <a:gd name="connsiteY36" fmla="*/ 40465 h 155076"/>
                <a:gd name="connsiteX37" fmla="*/ 278628 w 890453"/>
                <a:gd name="connsiteY37" fmla="*/ 14981 h 155076"/>
                <a:gd name="connsiteX38" fmla="*/ 358169 w 890453"/>
                <a:gd name="connsiteY38" fmla="*/ 153185 h 155076"/>
                <a:gd name="connsiteX39" fmla="*/ 340564 w 890453"/>
                <a:gd name="connsiteY39" fmla="*/ 151768 h 155076"/>
                <a:gd name="connsiteX40" fmla="*/ 310611 w 890453"/>
                <a:gd name="connsiteY40" fmla="*/ 116660 h 155076"/>
                <a:gd name="connsiteX41" fmla="*/ 271142 w 890453"/>
                <a:gd name="connsiteY41" fmla="*/ 81496 h 155076"/>
                <a:gd name="connsiteX42" fmla="*/ 271142 w 890453"/>
                <a:gd name="connsiteY42" fmla="*/ 138917 h 155076"/>
                <a:gd name="connsiteX43" fmla="*/ 278107 w 890453"/>
                <a:gd name="connsiteY43" fmla="*/ 152298 h 155076"/>
                <a:gd name="connsiteX44" fmla="*/ 233018 w 890453"/>
                <a:gd name="connsiteY44" fmla="*/ 152298 h 155076"/>
                <a:gd name="connsiteX45" fmla="*/ 240120 w 890453"/>
                <a:gd name="connsiteY45" fmla="*/ 138917 h 155076"/>
                <a:gd name="connsiteX46" fmla="*/ 240120 w 890453"/>
                <a:gd name="connsiteY46" fmla="*/ 15584 h 155076"/>
                <a:gd name="connsiteX47" fmla="*/ 233018 w 890453"/>
                <a:gd name="connsiteY47" fmla="*/ 2038 h 155076"/>
                <a:gd name="connsiteX48" fmla="*/ 287467 w 890453"/>
                <a:gd name="connsiteY48" fmla="*/ 2038 h 155076"/>
                <a:gd name="connsiteX49" fmla="*/ 340573 w 890453"/>
                <a:gd name="connsiteY49" fmla="*/ 39514 h 155076"/>
                <a:gd name="connsiteX50" fmla="*/ 302723 w 890453"/>
                <a:gd name="connsiteY50" fmla="*/ 75555 h 155076"/>
                <a:gd name="connsiteX51" fmla="*/ 386860 w 890453"/>
                <a:gd name="connsiteY51" fmla="*/ 149318 h 155076"/>
                <a:gd name="connsiteX52" fmla="*/ 358169 w 890453"/>
                <a:gd name="connsiteY52" fmla="*/ 153185 h 155076"/>
                <a:gd name="connsiteX53" fmla="*/ 545639 w 890453"/>
                <a:gd name="connsiteY53" fmla="*/ 16709 h 155076"/>
                <a:gd name="connsiteX54" fmla="*/ 499973 w 890453"/>
                <a:gd name="connsiteY54" fmla="*/ 152298 h 155076"/>
                <a:gd name="connsiteX55" fmla="*/ 490422 w 890453"/>
                <a:gd name="connsiteY55" fmla="*/ 149529 h 155076"/>
                <a:gd name="connsiteX56" fmla="*/ 476245 w 890453"/>
                <a:gd name="connsiteY56" fmla="*/ 120316 h 155076"/>
                <a:gd name="connsiteX57" fmla="*/ 455606 w 890453"/>
                <a:gd name="connsiteY57" fmla="*/ 68179 h 155076"/>
                <a:gd name="connsiteX58" fmla="*/ 425881 w 890453"/>
                <a:gd name="connsiteY58" fmla="*/ 152298 h 155076"/>
                <a:gd name="connsiteX59" fmla="*/ 411732 w 890453"/>
                <a:gd name="connsiteY59" fmla="*/ 152298 h 155076"/>
                <a:gd name="connsiteX60" fmla="*/ 360627 w 890453"/>
                <a:gd name="connsiteY60" fmla="*/ 16371 h 155076"/>
                <a:gd name="connsiteX61" fmla="*/ 349110 w 890453"/>
                <a:gd name="connsiteY61" fmla="*/ 2038 h 155076"/>
                <a:gd name="connsiteX62" fmla="*/ 393524 w 890453"/>
                <a:gd name="connsiteY62" fmla="*/ 2038 h 155076"/>
                <a:gd name="connsiteX63" fmla="*/ 390361 w 890453"/>
                <a:gd name="connsiteY63" fmla="*/ 8309 h 155076"/>
                <a:gd name="connsiteX64" fmla="*/ 391650 w 890453"/>
                <a:gd name="connsiteY64" fmla="*/ 13537 h 155076"/>
                <a:gd name="connsiteX65" fmla="*/ 424930 w 890453"/>
                <a:gd name="connsiteY65" fmla="*/ 103461 h 155076"/>
                <a:gd name="connsiteX66" fmla="*/ 460368 w 890453"/>
                <a:gd name="connsiteY66" fmla="*/ 2038 h 155076"/>
                <a:gd name="connsiteX67" fmla="*/ 499398 w 890453"/>
                <a:gd name="connsiteY67" fmla="*/ 99814 h 155076"/>
                <a:gd name="connsiteX68" fmla="*/ 528958 w 890453"/>
                <a:gd name="connsiteY68" fmla="*/ 11307 h 155076"/>
                <a:gd name="connsiteX69" fmla="*/ 530119 w 890453"/>
                <a:gd name="connsiteY69" fmla="*/ 6499 h 155076"/>
                <a:gd name="connsiteX70" fmla="*/ 527468 w 890453"/>
                <a:gd name="connsiteY70" fmla="*/ 2038 h 155076"/>
                <a:gd name="connsiteX71" fmla="*/ 556882 w 890453"/>
                <a:gd name="connsiteY71" fmla="*/ 2038 h 155076"/>
                <a:gd name="connsiteX72" fmla="*/ 545639 w 890453"/>
                <a:gd name="connsiteY72" fmla="*/ 16709 h 155076"/>
                <a:gd name="connsiteX73" fmla="*/ 600226 w 890453"/>
                <a:gd name="connsiteY73" fmla="*/ 30639 h 155076"/>
                <a:gd name="connsiteX74" fmla="*/ 577448 w 890453"/>
                <a:gd name="connsiteY74" fmla="*/ 89138 h 155076"/>
                <a:gd name="connsiteX75" fmla="*/ 598206 w 890453"/>
                <a:gd name="connsiteY75" fmla="*/ 90061 h 155076"/>
                <a:gd name="connsiteX76" fmla="*/ 621496 w 890453"/>
                <a:gd name="connsiteY76" fmla="*/ 89138 h 155076"/>
                <a:gd name="connsiteX77" fmla="*/ 600226 w 890453"/>
                <a:gd name="connsiteY77" fmla="*/ 30639 h 155076"/>
                <a:gd name="connsiteX78" fmla="*/ 639439 w 890453"/>
                <a:gd name="connsiteY78" fmla="*/ 152298 h 155076"/>
                <a:gd name="connsiteX79" fmla="*/ 642172 w 890453"/>
                <a:gd name="connsiteY79" fmla="*/ 147070 h 155076"/>
                <a:gd name="connsiteX80" fmla="*/ 640810 w 890453"/>
                <a:gd name="connsiteY80" fmla="*/ 141878 h 155076"/>
                <a:gd name="connsiteX81" fmla="*/ 627062 w 890453"/>
                <a:gd name="connsiteY81" fmla="*/ 104384 h 155076"/>
                <a:gd name="connsiteX82" fmla="*/ 598608 w 890453"/>
                <a:gd name="connsiteY82" fmla="*/ 103241 h 155076"/>
                <a:gd name="connsiteX83" fmla="*/ 571653 w 890453"/>
                <a:gd name="connsiteY83" fmla="*/ 104384 h 155076"/>
                <a:gd name="connsiteX84" fmla="*/ 557229 w 890453"/>
                <a:gd name="connsiteY84" fmla="*/ 141147 h 155076"/>
                <a:gd name="connsiteX85" fmla="*/ 554816 w 890453"/>
                <a:gd name="connsiteY85" fmla="*/ 148194 h 155076"/>
                <a:gd name="connsiteX86" fmla="*/ 558262 w 890453"/>
                <a:gd name="connsiteY86" fmla="*/ 152298 h 155076"/>
                <a:gd name="connsiteX87" fmla="*/ 528007 w 890453"/>
                <a:gd name="connsiteY87" fmla="*/ 152298 h 155076"/>
                <a:gd name="connsiteX88" fmla="*/ 538208 w 890453"/>
                <a:gd name="connsiteY88" fmla="*/ 140726 h 155076"/>
                <a:gd name="connsiteX89" fmla="*/ 588087 w 890453"/>
                <a:gd name="connsiteY89" fmla="*/ 12431 h 155076"/>
                <a:gd name="connsiteX90" fmla="*/ 588371 w 890453"/>
                <a:gd name="connsiteY90" fmla="*/ 10585 h 155076"/>
                <a:gd name="connsiteX91" fmla="*/ 582768 w 890453"/>
                <a:gd name="connsiteY91" fmla="*/ 2029 h 155076"/>
                <a:gd name="connsiteX92" fmla="*/ 621797 w 890453"/>
                <a:gd name="connsiteY92" fmla="*/ 2029 h 155076"/>
                <a:gd name="connsiteX93" fmla="*/ 672335 w 890453"/>
                <a:gd name="connsiteY93" fmla="*/ 140598 h 155076"/>
                <a:gd name="connsiteX94" fmla="*/ 682563 w 890453"/>
                <a:gd name="connsiteY94" fmla="*/ 152289 h 155076"/>
                <a:gd name="connsiteX95" fmla="*/ 639439 w 890453"/>
                <a:gd name="connsiteY95" fmla="*/ 152289 h 155076"/>
                <a:gd name="connsiteX96" fmla="*/ 775220 w 890453"/>
                <a:gd name="connsiteY96" fmla="*/ 17815 h 155076"/>
                <a:gd name="connsiteX97" fmla="*/ 739627 w 890453"/>
                <a:gd name="connsiteY97" fmla="*/ 80226 h 155076"/>
                <a:gd name="connsiteX98" fmla="*/ 739627 w 890453"/>
                <a:gd name="connsiteY98" fmla="*/ 138917 h 155076"/>
                <a:gd name="connsiteX99" fmla="*/ 746336 w 890453"/>
                <a:gd name="connsiteY99" fmla="*/ 152298 h 155076"/>
                <a:gd name="connsiteX100" fmla="*/ 702051 w 890453"/>
                <a:gd name="connsiteY100" fmla="*/ 152298 h 155076"/>
                <a:gd name="connsiteX101" fmla="*/ 708659 w 890453"/>
                <a:gd name="connsiteY101" fmla="*/ 138917 h 155076"/>
                <a:gd name="connsiteX102" fmla="*/ 708659 w 890453"/>
                <a:gd name="connsiteY102" fmla="*/ 80034 h 155076"/>
                <a:gd name="connsiteX103" fmla="*/ 677719 w 890453"/>
                <a:gd name="connsiteY103" fmla="*/ 30465 h 155076"/>
                <a:gd name="connsiteX104" fmla="*/ 646312 w 890453"/>
                <a:gd name="connsiteY104" fmla="*/ 4232 h 155076"/>
                <a:gd name="connsiteX105" fmla="*/ 672326 w 890453"/>
                <a:gd name="connsiteY105" fmla="*/ 128 h 155076"/>
                <a:gd name="connsiteX106" fmla="*/ 703010 w 890453"/>
                <a:gd name="connsiteY106" fmla="*/ 15420 h 155076"/>
                <a:gd name="connsiteX107" fmla="*/ 731638 w 890453"/>
                <a:gd name="connsiteY107" fmla="*/ 60793 h 155076"/>
                <a:gd name="connsiteX108" fmla="*/ 756710 w 890453"/>
                <a:gd name="connsiteY108" fmla="*/ 16928 h 155076"/>
                <a:gd name="connsiteX109" fmla="*/ 761317 w 890453"/>
                <a:gd name="connsiteY109" fmla="*/ 7056 h 155076"/>
                <a:gd name="connsiteX110" fmla="*/ 758191 w 890453"/>
                <a:gd name="connsiteY110" fmla="*/ 2038 h 155076"/>
                <a:gd name="connsiteX111" fmla="*/ 790091 w 890453"/>
                <a:gd name="connsiteY111" fmla="*/ 2038 h 155076"/>
                <a:gd name="connsiteX112" fmla="*/ 775220 w 890453"/>
                <a:gd name="connsiteY112" fmla="*/ 17815 h 155076"/>
                <a:gd name="connsiteX113" fmla="*/ 858535 w 890453"/>
                <a:gd name="connsiteY113" fmla="*/ 118305 h 155076"/>
                <a:gd name="connsiteX114" fmla="*/ 791115 w 890453"/>
                <a:gd name="connsiteY114" fmla="*/ 37540 h 155076"/>
                <a:gd name="connsiteX115" fmla="*/ 841607 w 890453"/>
                <a:gd name="connsiteY115" fmla="*/ 0 h 155076"/>
                <a:gd name="connsiteX116" fmla="*/ 877081 w 890453"/>
                <a:gd name="connsiteY116" fmla="*/ 5905 h 155076"/>
                <a:gd name="connsiteX117" fmla="*/ 878763 w 890453"/>
                <a:gd name="connsiteY117" fmla="*/ 33993 h 155076"/>
                <a:gd name="connsiteX118" fmla="*/ 844175 w 890453"/>
                <a:gd name="connsiteY118" fmla="*/ 12605 h 155076"/>
                <a:gd name="connsiteX119" fmla="*/ 821900 w 890453"/>
                <a:gd name="connsiteY119" fmla="*/ 30465 h 155076"/>
                <a:gd name="connsiteX120" fmla="*/ 890454 w 890453"/>
                <a:gd name="connsiteY120" fmla="*/ 110663 h 155076"/>
                <a:gd name="connsiteX121" fmla="*/ 835309 w 890453"/>
                <a:gd name="connsiteY121" fmla="*/ 155077 h 155076"/>
                <a:gd name="connsiteX122" fmla="*/ 788839 w 890453"/>
                <a:gd name="connsiteY122" fmla="*/ 143935 h 155076"/>
                <a:gd name="connsiteX123" fmla="*/ 787660 w 890453"/>
                <a:gd name="connsiteY123" fmla="*/ 128506 h 155076"/>
                <a:gd name="connsiteX124" fmla="*/ 789177 w 890453"/>
                <a:gd name="connsiteY124" fmla="*/ 110170 h 155076"/>
                <a:gd name="connsiteX125" fmla="*/ 832329 w 890453"/>
                <a:gd name="connsiteY125" fmla="*/ 141138 h 155076"/>
                <a:gd name="connsiteX126" fmla="*/ 858535 w 890453"/>
                <a:gd name="connsiteY126" fmla="*/ 118305 h 15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890453" h="155076">
                  <a:moveTo>
                    <a:pt x="111440" y="152298"/>
                  </a:moveTo>
                  <a:cubicBezTo>
                    <a:pt x="112875" y="150827"/>
                    <a:pt x="114173" y="149730"/>
                    <a:pt x="114173" y="147070"/>
                  </a:cubicBezTo>
                  <a:cubicBezTo>
                    <a:pt x="114173" y="146174"/>
                    <a:pt x="113835" y="144675"/>
                    <a:pt x="112738" y="141878"/>
                  </a:cubicBezTo>
                  <a:cubicBezTo>
                    <a:pt x="112738" y="141878"/>
                    <a:pt x="100399" y="108296"/>
                    <a:pt x="98955" y="104384"/>
                  </a:cubicBezTo>
                  <a:cubicBezTo>
                    <a:pt x="89686" y="103241"/>
                    <a:pt x="80025" y="103241"/>
                    <a:pt x="70564" y="103241"/>
                  </a:cubicBezTo>
                  <a:cubicBezTo>
                    <a:pt x="61588" y="103241"/>
                    <a:pt x="52475" y="103452"/>
                    <a:pt x="43582" y="104384"/>
                  </a:cubicBezTo>
                  <a:cubicBezTo>
                    <a:pt x="42320" y="107748"/>
                    <a:pt x="29094" y="141147"/>
                    <a:pt x="29094" y="141147"/>
                  </a:cubicBezTo>
                  <a:cubicBezTo>
                    <a:pt x="27312" y="145662"/>
                    <a:pt x="26699" y="147207"/>
                    <a:pt x="26699" y="148194"/>
                  </a:cubicBezTo>
                  <a:cubicBezTo>
                    <a:pt x="26699" y="150424"/>
                    <a:pt x="28619" y="151512"/>
                    <a:pt x="30246" y="152298"/>
                  </a:cubicBezTo>
                  <a:lnTo>
                    <a:pt x="0" y="152298"/>
                  </a:lnTo>
                  <a:cubicBezTo>
                    <a:pt x="4461" y="150031"/>
                    <a:pt x="8327" y="145370"/>
                    <a:pt x="10237" y="140726"/>
                  </a:cubicBezTo>
                  <a:lnTo>
                    <a:pt x="59943" y="12431"/>
                  </a:lnTo>
                  <a:cubicBezTo>
                    <a:pt x="60172" y="11901"/>
                    <a:pt x="60254" y="11307"/>
                    <a:pt x="60254" y="10585"/>
                  </a:cubicBezTo>
                  <a:cubicBezTo>
                    <a:pt x="60254" y="7047"/>
                    <a:pt x="57905" y="3693"/>
                    <a:pt x="54742" y="2029"/>
                  </a:cubicBezTo>
                  <a:lnTo>
                    <a:pt x="93735" y="2029"/>
                  </a:lnTo>
                  <a:lnTo>
                    <a:pt x="144291" y="140598"/>
                  </a:lnTo>
                  <a:cubicBezTo>
                    <a:pt x="146357" y="146165"/>
                    <a:pt x="150763" y="150223"/>
                    <a:pt x="154464" y="152289"/>
                  </a:cubicBezTo>
                  <a:lnTo>
                    <a:pt x="111440" y="152289"/>
                  </a:lnTo>
                  <a:close/>
                  <a:moveTo>
                    <a:pt x="72182" y="30639"/>
                  </a:moveTo>
                  <a:lnTo>
                    <a:pt x="49395" y="89138"/>
                  </a:lnTo>
                  <a:cubicBezTo>
                    <a:pt x="56186" y="89887"/>
                    <a:pt x="63234" y="90061"/>
                    <a:pt x="70107" y="90061"/>
                  </a:cubicBezTo>
                  <a:cubicBezTo>
                    <a:pt x="77986" y="90061"/>
                    <a:pt x="85774" y="90061"/>
                    <a:pt x="93434" y="89138"/>
                  </a:cubicBezTo>
                  <a:lnTo>
                    <a:pt x="72182" y="30639"/>
                  </a:lnTo>
                  <a:close/>
                  <a:moveTo>
                    <a:pt x="162161" y="152298"/>
                  </a:moveTo>
                  <a:cubicBezTo>
                    <a:pt x="165890" y="150589"/>
                    <a:pt x="169747" y="145662"/>
                    <a:pt x="169747" y="138917"/>
                  </a:cubicBezTo>
                  <a:lnTo>
                    <a:pt x="169747" y="15584"/>
                  </a:lnTo>
                  <a:cubicBezTo>
                    <a:pt x="169747" y="8738"/>
                    <a:pt x="165890" y="3894"/>
                    <a:pt x="162161" y="2038"/>
                  </a:cubicBezTo>
                  <a:lnTo>
                    <a:pt x="208375" y="2038"/>
                  </a:lnTo>
                  <a:cubicBezTo>
                    <a:pt x="204445" y="3894"/>
                    <a:pt x="200779" y="8738"/>
                    <a:pt x="200779" y="15584"/>
                  </a:cubicBezTo>
                  <a:lnTo>
                    <a:pt x="200779" y="138917"/>
                  </a:lnTo>
                  <a:cubicBezTo>
                    <a:pt x="200779" y="145662"/>
                    <a:pt x="204435" y="150589"/>
                    <a:pt x="208375" y="152298"/>
                  </a:cubicBezTo>
                  <a:lnTo>
                    <a:pt x="162161" y="152298"/>
                  </a:lnTo>
                  <a:close/>
                  <a:moveTo>
                    <a:pt x="278628" y="14981"/>
                  </a:moveTo>
                  <a:cubicBezTo>
                    <a:pt x="276133" y="14981"/>
                    <a:pt x="273738" y="15420"/>
                    <a:pt x="271142" y="15795"/>
                  </a:cubicBezTo>
                  <a:lnTo>
                    <a:pt x="271142" y="67758"/>
                  </a:lnTo>
                  <a:cubicBezTo>
                    <a:pt x="273555" y="67932"/>
                    <a:pt x="275758" y="68188"/>
                    <a:pt x="278107" y="68188"/>
                  </a:cubicBezTo>
                  <a:cubicBezTo>
                    <a:pt x="295054" y="68188"/>
                    <a:pt x="307540" y="58855"/>
                    <a:pt x="307540" y="40465"/>
                  </a:cubicBezTo>
                  <a:cubicBezTo>
                    <a:pt x="307530" y="21672"/>
                    <a:pt x="295182" y="14981"/>
                    <a:pt x="278628" y="14981"/>
                  </a:cubicBezTo>
                  <a:close/>
                  <a:moveTo>
                    <a:pt x="358169" y="153185"/>
                  </a:moveTo>
                  <a:cubicBezTo>
                    <a:pt x="352410" y="153185"/>
                    <a:pt x="346195" y="153395"/>
                    <a:pt x="340564" y="151768"/>
                  </a:cubicBezTo>
                  <a:cubicBezTo>
                    <a:pt x="330318" y="148752"/>
                    <a:pt x="316232" y="125699"/>
                    <a:pt x="310611" y="116660"/>
                  </a:cubicBezTo>
                  <a:cubicBezTo>
                    <a:pt x="301918" y="101962"/>
                    <a:pt x="290602" y="81496"/>
                    <a:pt x="271142" y="81496"/>
                  </a:cubicBezTo>
                  <a:lnTo>
                    <a:pt x="271142" y="138917"/>
                  </a:lnTo>
                  <a:cubicBezTo>
                    <a:pt x="271142" y="143944"/>
                    <a:pt x="273318" y="150031"/>
                    <a:pt x="278107" y="152298"/>
                  </a:cubicBezTo>
                  <a:lnTo>
                    <a:pt x="233018" y="152298"/>
                  </a:lnTo>
                  <a:cubicBezTo>
                    <a:pt x="237862" y="149821"/>
                    <a:pt x="240120" y="144172"/>
                    <a:pt x="240120" y="138917"/>
                  </a:cubicBezTo>
                  <a:lnTo>
                    <a:pt x="240120" y="15584"/>
                  </a:lnTo>
                  <a:cubicBezTo>
                    <a:pt x="240120" y="10365"/>
                    <a:pt x="237862" y="4662"/>
                    <a:pt x="233018" y="2038"/>
                  </a:cubicBezTo>
                  <a:lnTo>
                    <a:pt x="287467" y="2038"/>
                  </a:lnTo>
                  <a:cubicBezTo>
                    <a:pt x="311040" y="2038"/>
                    <a:pt x="340573" y="11115"/>
                    <a:pt x="340573" y="39514"/>
                  </a:cubicBezTo>
                  <a:cubicBezTo>
                    <a:pt x="340573" y="63343"/>
                    <a:pt x="319029" y="75555"/>
                    <a:pt x="302723" y="75555"/>
                  </a:cubicBezTo>
                  <a:cubicBezTo>
                    <a:pt x="335144" y="77420"/>
                    <a:pt x="354695" y="149318"/>
                    <a:pt x="386860" y="149318"/>
                  </a:cubicBezTo>
                  <a:cubicBezTo>
                    <a:pt x="377537" y="152060"/>
                    <a:pt x="367885" y="153185"/>
                    <a:pt x="358169" y="153185"/>
                  </a:cubicBezTo>
                  <a:close/>
                  <a:moveTo>
                    <a:pt x="545639" y="16709"/>
                  </a:moveTo>
                  <a:lnTo>
                    <a:pt x="499973" y="152298"/>
                  </a:lnTo>
                  <a:cubicBezTo>
                    <a:pt x="496208" y="152298"/>
                    <a:pt x="492515" y="151000"/>
                    <a:pt x="490422" y="149529"/>
                  </a:cubicBezTo>
                  <a:cubicBezTo>
                    <a:pt x="485906" y="145178"/>
                    <a:pt x="478804" y="127016"/>
                    <a:pt x="476245" y="120316"/>
                  </a:cubicBezTo>
                  <a:lnTo>
                    <a:pt x="455606" y="68179"/>
                  </a:lnTo>
                  <a:lnTo>
                    <a:pt x="425881" y="152298"/>
                  </a:lnTo>
                  <a:lnTo>
                    <a:pt x="411732" y="152298"/>
                  </a:lnTo>
                  <a:lnTo>
                    <a:pt x="360627" y="16371"/>
                  </a:lnTo>
                  <a:cubicBezTo>
                    <a:pt x="358434" y="10585"/>
                    <a:pt x="354686" y="5036"/>
                    <a:pt x="349110" y="2038"/>
                  </a:cubicBezTo>
                  <a:lnTo>
                    <a:pt x="393524" y="2038"/>
                  </a:lnTo>
                  <a:cubicBezTo>
                    <a:pt x="391650" y="3492"/>
                    <a:pt x="390361" y="5146"/>
                    <a:pt x="390361" y="8309"/>
                  </a:cubicBezTo>
                  <a:cubicBezTo>
                    <a:pt x="390361" y="9826"/>
                    <a:pt x="391111" y="11919"/>
                    <a:pt x="391650" y="13537"/>
                  </a:cubicBezTo>
                  <a:lnTo>
                    <a:pt x="424930" y="103461"/>
                  </a:lnTo>
                  <a:lnTo>
                    <a:pt x="460368" y="2038"/>
                  </a:lnTo>
                  <a:lnTo>
                    <a:pt x="499398" y="99814"/>
                  </a:lnTo>
                  <a:lnTo>
                    <a:pt x="528958" y="11307"/>
                  </a:lnTo>
                  <a:cubicBezTo>
                    <a:pt x="529689" y="8903"/>
                    <a:pt x="530119" y="8016"/>
                    <a:pt x="530119" y="6499"/>
                  </a:cubicBezTo>
                  <a:cubicBezTo>
                    <a:pt x="530119" y="4662"/>
                    <a:pt x="529323" y="3492"/>
                    <a:pt x="527468" y="2038"/>
                  </a:cubicBezTo>
                  <a:lnTo>
                    <a:pt x="556882" y="2038"/>
                  </a:lnTo>
                  <a:cubicBezTo>
                    <a:pt x="551443" y="4890"/>
                    <a:pt x="547513" y="11115"/>
                    <a:pt x="545639" y="16709"/>
                  </a:cubicBezTo>
                  <a:close/>
                  <a:moveTo>
                    <a:pt x="600226" y="30639"/>
                  </a:moveTo>
                  <a:lnTo>
                    <a:pt x="577448" y="89138"/>
                  </a:lnTo>
                  <a:cubicBezTo>
                    <a:pt x="584322" y="89887"/>
                    <a:pt x="591351" y="90061"/>
                    <a:pt x="598206" y="90061"/>
                  </a:cubicBezTo>
                  <a:cubicBezTo>
                    <a:pt x="606003" y="90061"/>
                    <a:pt x="613882" y="90061"/>
                    <a:pt x="621496" y="89138"/>
                  </a:cubicBezTo>
                  <a:lnTo>
                    <a:pt x="600226" y="30639"/>
                  </a:lnTo>
                  <a:close/>
                  <a:moveTo>
                    <a:pt x="639439" y="152298"/>
                  </a:moveTo>
                  <a:cubicBezTo>
                    <a:pt x="640992" y="150827"/>
                    <a:pt x="642172" y="149730"/>
                    <a:pt x="642172" y="147070"/>
                  </a:cubicBezTo>
                  <a:cubicBezTo>
                    <a:pt x="642172" y="146174"/>
                    <a:pt x="641715" y="144675"/>
                    <a:pt x="640810" y="141878"/>
                  </a:cubicBezTo>
                  <a:cubicBezTo>
                    <a:pt x="640810" y="141878"/>
                    <a:pt x="628552" y="108296"/>
                    <a:pt x="627062" y="104384"/>
                  </a:cubicBezTo>
                  <a:cubicBezTo>
                    <a:pt x="617712" y="103241"/>
                    <a:pt x="608069" y="103241"/>
                    <a:pt x="598608" y="103241"/>
                  </a:cubicBezTo>
                  <a:cubicBezTo>
                    <a:pt x="589715" y="103241"/>
                    <a:pt x="580592" y="103452"/>
                    <a:pt x="571653" y="104384"/>
                  </a:cubicBezTo>
                  <a:cubicBezTo>
                    <a:pt x="570364" y="107748"/>
                    <a:pt x="557229" y="141147"/>
                    <a:pt x="557229" y="141147"/>
                  </a:cubicBezTo>
                  <a:cubicBezTo>
                    <a:pt x="555337" y="145662"/>
                    <a:pt x="554816" y="147207"/>
                    <a:pt x="554816" y="148194"/>
                  </a:cubicBezTo>
                  <a:cubicBezTo>
                    <a:pt x="554816" y="150424"/>
                    <a:pt x="556653" y="151512"/>
                    <a:pt x="558262" y="152298"/>
                  </a:cubicBezTo>
                  <a:lnTo>
                    <a:pt x="528007" y="152298"/>
                  </a:lnTo>
                  <a:cubicBezTo>
                    <a:pt x="532477" y="150031"/>
                    <a:pt x="536334" y="145370"/>
                    <a:pt x="538208" y="140726"/>
                  </a:cubicBezTo>
                  <a:lnTo>
                    <a:pt x="588087" y="12431"/>
                  </a:lnTo>
                  <a:cubicBezTo>
                    <a:pt x="588234" y="11901"/>
                    <a:pt x="588371" y="11307"/>
                    <a:pt x="588371" y="10585"/>
                  </a:cubicBezTo>
                  <a:cubicBezTo>
                    <a:pt x="588371" y="7047"/>
                    <a:pt x="586013" y="3693"/>
                    <a:pt x="582768" y="2029"/>
                  </a:cubicBezTo>
                  <a:lnTo>
                    <a:pt x="621797" y="2029"/>
                  </a:lnTo>
                  <a:lnTo>
                    <a:pt x="672335" y="140598"/>
                  </a:lnTo>
                  <a:cubicBezTo>
                    <a:pt x="674428" y="146165"/>
                    <a:pt x="678889" y="150223"/>
                    <a:pt x="682563" y="152289"/>
                  </a:cubicBezTo>
                  <a:lnTo>
                    <a:pt x="639439" y="152289"/>
                  </a:lnTo>
                  <a:close/>
                  <a:moveTo>
                    <a:pt x="775220" y="17815"/>
                  </a:moveTo>
                  <a:lnTo>
                    <a:pt x="739627" y="80226"/>
                  </a:lnTo>
                  <a:lnTo>
                    <a:pt x="739627" y="138917"/>
                  </a:lnTo>
                  <a:cubicBezTo>
                    <a:pt x="739627" y="143688"/>
                    <a:pt x="741583" y="150031"/>
                    <a:pt x="746336" y="152298"/>
                  </a:cubicBezTo>
                  <a:lnTo>
                    <a:pt x="702051" y="152298"/>
                  </a:lnTo>
                  <a:cubicBezTo>
                    <a:pt x="706575" y="149821"/>
                    <a:pt x="708659" y="143532"/>
                    <a:pt x="708659" y="138917"/>
                  </a:cubicBezTo>
                  <a:lnTo>
                    <a:pt x="708659" y="80034"/>
                  </a:lnTo>
                  <a:lnTo>
                    <a:pt x="677719" y="30465"/>
                  </a:lnTo>
                  <a:cubicBezTo>
                    <a:pt x="674949" y="25831"/>
                    <a:pt x="662043" y="4232"/>
                    <a:pt x="646312" y="4232"/>
                  </a:cubicBezTo>
                  <a:cubicBezTo>
                    <a:pt x="650590" y="2605"/>
                    <a:pt x="663597" y="128"/>
                    <a:pt x="672326" y="128"/>
                  </a:cubicBezTo>
                  <a:cubicBezTo>
                    <a:pt x="686887" y="128"/>
                    <a:pt x="694098" y="1462"/>
                    <a:pt x="703010" y="15420"/>
                  </a:cubicBezTo>
                  <a:lnTo>
                    <a:pt x="731638" y="60793"/>
                  </a:lnTo>
                  <a:cubicBezTo>
                    <a:pt x="734042" y="56342"/>
                    <a:pt x="756710" y="16928"/>
                    <a:pt x="756710" y="16928"/>
                  </a:cubicBezTo>
                  <a:cubicBezTo>
                    <a:pt x="759444" y="12129"/>
                    <a:pt x="761317" y="8738"/>
                    <a:pt x="761317" y="7056"/>
                  </a:cubicBezTo>
                  <a:cubicBezTo>
                    <a:pt x="761317" y="4899"/>
                    <a:pt x="760385" y="3492"/>
                    <a:pt x="758191" y="2038"/>
                  </a:cubicBezTo>
                  <a:lnTo>
                    <a:pt x="790091" y="2038"/>
                  </a:lnTo>
                  <a:cubicBezTo>
                    <a:pt x="783839" y="5036"/>
                    <a:pt x="778629" y="11910"/>
                    <a:pt x="775220" y="17815"/>
                  </a:cubicBezTo>
                  <a:close/>
                  <a:moveTo>
                    <a:pt x="858535" y="118305"/>
                  </a:moveTo>
                  <a:cubicBezTo>
                    <a:pt x="858535" y="89686"/>
                    <a:pt x="791115" y="83224"/>
                    <a:pt x="791115" y="37540"/>
                  </a:cubicBezTo>
                  <a:cubicBezTo>
                    <a:pt x="791115" y="9259"/>
                    <a:pt x="817942" y="0"/>
                    <a:pt x="841607" y="0"/>
                  </a:cubicBezTo>
                  <a:cubicBezTo>
                    <a:pt x="852201" y="0"/>
                    <a:pt x="867383" y="1462"/>
                    <a:pt x="877081" y="5905"/>
                  </a:cubicBezTo>
                  <a:lnTo>
                    <a:pt x="878763" y="33993"/>
                  </a:lnTo>
                  <a:cubicBezTo>
                    <a:pt x="872767" y="21590"/>
                    <a:pt x="857978" y="12605"/>
                    <a:pt x="844175" y="12605"/>
                  </a:cubicBezTo>
                  <a:cubicBezTo>
                    <a:pt x="833253" y="12605"/>
                    <a:pt x="821900" y="17998"/>
                    <a:pt x="821900" y="30465"/>
                  </a:cubicBezTo>
                  <a:cubicBezTo>
                    <a:pt x="821900" y="60144"/>
                    <a:pt x="890454" y="67393"/>
                    <a:pt x="890454" y="110663"/>
                  </a:cubicBezTo>
                  <a:cubicBezTo>
                    <a:pt x="890454" y="142070"/>
                    <a:pt x="863206" y="155077"/>
                    <a:pt x="835309" y="155077"/>
                  </a:cubicBezTo>
                  <a:cubicBezTo>
                    <a:pt x="820831" y="155077"/>
                    <a:pt x="801078" y="152289"/>
                    <a:pt x="788839" y="143935"/>
                  </a:cubicBezTo>
                  <a:cubicBezTo>
                    <a:pt x="788044" y="138907"/>
                    <a:pt x="787660" y="133652"/>
                    <a:pt x="787660" y="128506"/>
                  </a:cubicBezTo>
                  <a:cubicBezTo>
                    <a:pt x="787660" y="122372"/>
                    <a:pt x="788245" y="116221"/>
                    <a:pt x="789177" y="110170"/>
                  </a:cubicBezTo>
                  <a:cubicBezTo>
                    <a:pt x="796791" y="127546"/>
                    <a:pt x="812623" y="141138"/>
                    <a:pt x="832329" y="141138"/>
                  </a:cubicBezTo>
                  <a:cubicBezTo>
                    <a:pt x="847365" y="141147"/>
                    <a:pt x="858535" y="134621"/>
                    <a:pt x="858535" y="118305"/>
                  </a:cubicBezTo>
                  <a:close/>
                </a:path>
              </a:pathLst>
            </a:custGeom>
            <a:solidFill>
              <a:srgbClr val="2E5C99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5D505E-EB84-0632-1044-43016EF09CE6}"/>
              </a:ext>
            </a:extLst>
          </p:cNvPr>
          <p:cNvGrpSpPr/>
          <p:nvPr userDrawn="1"/>
        </p:nvGrpSpPr>
        <p:grpSpPr>
          <a:xfrm>
            <a:off x="6620421" y="3000376"/>
            <a:ext cx="2251836" cy="563113"/>
            <a:chOff x="10997182" y="275544"/>
            <a:chExt cx="894731" cy="223744"/>
          </a:xfrm>
        </p:grpSpPr>
        <p:sp>
          <p:nvSpPr>
            <p:cNvPr id="13" name="Freeform: Shape 6">
              <a:extLst>
                <a:ext uri="{FF2B5EF4-FFF2-40B4-BE49-F238E27FC236}">
                  <a16:creationId xmlns:a16="http://schemas.microsoft.com/office/drawing/2014/main" id="{269FAACB-4CA3-A7CC-EA8E-8BAF644F90CC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7">
              <a:extLst>
                <a:ext uri="{FF2B5EF4-FFF2-40B4-BE49-F238E27FC236}">
                  <a16:creationId xmlns:a16="http://schemas.microsoft.com/office/drawing/2014/main" id="{BD031CC8-F151-AE04-0367-3C819FA6B465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7300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x Agenda">
    <p:bg>
      <p:bgPr>
        <a:solidFill>
          <a:srgbClr val="327A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1042522-57BD-D5BE-CF20-29C26C822A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9934" y="272765"/>
            <a:ext cx="894722" cy="222610"/>
          </a:xfrm>
          <a:prstGeom prst="rect">
            <a:avLst/>
          </a:prstGeom>
        </p:spPr>
      </p:pic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32000678-7FE5-6C5F-95FE-BD4DD1591CA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7007" y="1334930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B23DE9F-3AE8-B151-744D-B2C2A8DF58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7387" y="1334930"/>
            <a:ext cx="3413553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z="1600" b="0" i="0" spc="300">
                <a:solidFill>
                  <a:schemeClr val="bg1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AGENDA ITEM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C4E35D22-F31F-1880-975B-1ED17C7B52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07" y="2579263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8DB91E02-BF2A-4E5C-1B15-F8E0151293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007" y="3823596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41233B78-C017-BD2B-DF59-7AD948EA1D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7007" y="5067928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463FC1F6-0B2D-B872-08E9-8AA3A6D007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96056" y="1334930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BCABD77-D0BD-5BC4-BCC0-CBC1CD00101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96056" y="2579263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DB9EF3E7-08D6-3766-59F9-316F7570F1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96056" y="3823596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C0CED9-E89C-EAD9-D142-1685A2B42EC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96056" y="5067928"/>
            <a:ext cx="795596" cy="516816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4000" b="0">
                <a:solidFill>
                  <a:schemeClr val="bg1"/>
                </a:solidFill>
                <a:latin typeface="Mylius Keyline Beta 099 Bold 099" pitchFamily="2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8B71E4-94BA-C6B9-4D06-E9E016E6E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2" y="372235"/>
            <a:ext cx="6325960" cy="516816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Agenda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680A1D8-4D03-AEB6-CBEC-BB5B43646CA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98951" y="1334930"/>
            <a:ext cx="3413553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z="1600" b="0" i="0" spc="300">
                <a:solidFill>
                  <a:schemeClr val="bg1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AGENDA ITEM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05BFC1F-AF10-A761-8229-0C691503FC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417769" y="2579262"/>
            <a:ext cx="3413553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z="1600" b="0" i="0" spc="300">
                <a:solidFill>
                  <a:schemeClr val="bg1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AGENDA ITEM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AE439C1D-90FA-AC00-2E50-CA27C82478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89333" y="2579262"/>
            <a:ext cx="3413553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z="1600" b="0" i="0" spc="300">
                <a:solidFill>
                  <a:schemeClr val="bg1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AGENDA ITEM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830005C5-5AB7-1A6E-6E42-AFD568F865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427387" y="3823596"/>
            <a:ext cx="3413553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z="1600" b="0" i="0" spc="300">
                <a:solidFill>
                  <a:schemeClr val="bg1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AGENDA ITEM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C680EFFA-F5D1-56F1-2480-C498F9F1E5B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8951" y="3823596"/>
            <a:ext cx="3413553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z="1600" b="0" i="0" spc="300">
                <a:solidFill>
                  <a:schemeClr val="bg1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AGENDA ITEM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2AB65C85-D40A-8F9B-E842-661ACC91BC2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17769" y="5067928"/>
            <a:ext cx="3413553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z="1600" b="0" i="0" spc="300">
                <a:solidFill>
                  <a:schemeClr val="bg1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AGENDA ITEM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2551FEF5-8266-1D80-15A7-90FBAEA1ABF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989333" y="5067928"/>
            <a:ext cx="3413553" cy="516816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sz="1600" b="0" i="0" spc="300">
                <a:solidFill>
                  <a:schemeClr val="bg1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INSERT</a:t>
            </a:r>
            <a:br>
              <a:rPr lang="en-GB" dirty="0"/>
            </a:br>
            <a:r>
              <a:rPr lang="en-GB" dirty="0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424529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1:3 Vertica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31A1-BEE9-08DD-E1EA-3B185056C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7098" y="2891151"/>
            <a:ext cx="5411554" cy="107569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50000"/>
              </a:lnSpc>
              <a:defRPr sz="2400" baseline="0">
                <a:solidFill>
                  <a:srgbClr val="327ACB"/>
                </a:solidFill>
              </a:defRPr>
            </a:lvl1pPr>
          </a:lstStyle>
          <a:p>
            <a:r>
              <a:rPr lang="en-GB" dirty="0"/>
              <a:t>Insert your SECTION HEADER here 24pt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3AAFE42-8995-8A83-781D-036F5C301C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3447" y="4260153"/>
            <a:ext cx="3358857" cy="240030"/>
          </a:xfrm>
        </p:spPr>
        <p:txBody>
          <a:bodyPr/>
          <a:lstStyle>
            <a:lvl1pPr marL="0" indent="0" algn="ctr">
              <a:buNone/>
              <a:defRPr spc="300">
                <a:solidFill>
                  <a:srgbClr val="3E577D"/>
                </a:solidFill>
              </a:defRPr>
            </a:lvl1pPr>
          </a:lstStyle>
          <a:p>
            <a:pPr lvl="0"/>
            <a:r>
              <a:rPr lang="en-GB" dirty="0"/>
              <a:t>SECTION SUBTITLE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0D006FD-13F4-6C39-B324-970EFF3C16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8990" y="270384"/>
            <a:ext cx="948033" cy="234000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A62F91F-B165-353C-C7A7-9DFA53DF6D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05750" y="0"/>
            <a:ext cx="4286250" cy="6857998"/>
          </a:xfrm>
          <a:custGeom>
            <a:avLst/>
            <a:gdLst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94184 w 4286250"/>
              <a:gd name="connsiteY2" fmla="*/ 297252 h 6857998"/>
              <a:gd name="connsiteX3" fmla="*/ 3228478 w 4286250"/>
              <a:gd name="connsiteY3" fmla="*/ 330686 h 6857998"/>
              <a:gd name="connsiteX4" fmla="*/ 3630760 w 4286250"/>
              <a:gd name="connsiteY4" fmla="*/ 354574 h 6857998"/>
              <a:gd name="connsiteX5" fmla="*/ 3791853 w 4286250"/>
              <a:gd name="connsiteY5" fmla="*/ 353118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28478 w 4286250"/>
              <a:gd name="connsiteY3" fmla="*/ 330686 h 6857998"/>
              <a:gd name="connsiteX4" fmla="*/ 3630760 w 4286250"/>
              <a:gd name="connsiteY4" fmla="*/ 354574 h 6857998"/>
              <a:gd name="connsiteX5" fmla="*/ 3791853 w 4286250"/>
              <a:gd name="connsiteY5" fmla="*/ 353118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3403 w 4286250"/>
              <a:gd name="connsiteY3" fmla="*/ 333861 h 6857998"/>
              <a:gd name="connsiteX4" fmla="*/ 3630760 w 4286250"/>
              <a:gd name="connsiteY4" fmla="*/ 354574 h 6857998"/>
              <a:gd name="connsiteX5" fmla="*/ 3791853 w 4286250"/>
              <a:gd name="connsiteY5" fmla="*/ 353118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3403 w 4286250"/>
              <a:gd name="connsiteY3" fmla="*/ 333861 h 6857998"/>
              <a:gd name="connsiteX4" fmla="*/ 3630760 w 4286250"/>
              <a:gd name="connsiteY4" fmla="*/ 354574 h 6857998"/>
              <a:gd name="connsiteX5" fmla="*/ 3791853 w 4286250"/>
              <a:gd name="connsiteY5" fmla="*/ 353118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30760 w 4286250"/>
              <a:gd name="connsiteY4" fmla="*/ 354574 h 6857998"/>
              <a:gd name="connsiteX5" fmla="*/ 3791853 w 4286250"/>
              <a:gd name="connsiteY5" fmla="*/ 353118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30760 w 4286250"/>
              <a:gd name="connsiteY4" fmla="*/ 354574 h 6857998"/>
              <a:gd name="connsiteX5" fmla="*/ 3791853 w 4286250"/>
              <a:gd name="connsiteY5" fmla="*/ 353118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30760 w 4286250"/>
              <a:gd name="connsiteY4" fmla="*/ 354574 h 6857998"/>
              <a:gd name="connsiteX5" fmla="*/ 3795028 w 4286250"/>
              <a:gd name="connsiteY5" fmla="*/ 346768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307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33935 w 4286250"/>
              <a:gd name="connsiteY4" fmla="*/ 3164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5851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9671 w 4286250"/>
              <a:gd name="connsiteY13" fmla="*/ 4959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9671 w 4286250"/>
              <a:gd name="connsiteY13" fmla="*/ 4451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8176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719860 w 4286250"/>
              <a:gd name="connsiteY12" fmla="*/ 436291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64866 h 6857998"/>
              <a:gd name="connsiteX13" fmla="*/ 3833321 w 4286250"/>
              <a:gd name="connsiteY13" fmla="*/ 5023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64866 h 6857998"/>
              <a:gd name="connsiteX13" fmla="*/ 3861896 w 4286250"/>
              <a:gd name="connsiteY13" fmla="*/ 58487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64866 h 6857998"/>
              <a:gd name="connsiteX13" fmla="*/ 3861896 w 4286250"/>
              <a:gd name="connsiteY13" fmla="*/ 5404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64866 h 6857998"/>
              <a:gd name="connsiteX13" fmla="*/ 3861896 w 4286250"/>
              <a:gd name="connsiteY13" fmla="*/ 540424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64866 h 6857998"/>
              <a:gd name="connsiteX13" fmla="*/ 3833321 w 4286250"/>
              <a:gd name="connsiteY13" fmla="*/ 499149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  <a:gd name="connsiteX0" fmla="*/ 3765033 w 4286250"/>
              <a:gd name="connsiteY0" fmla="*/ 272760 h 6857998"/>
              <a:gd name="connsiteX1" fmla="*/ 3695960 w 4286250"/>
              <a:gd name="connsiteY1" fmla="*/ 274006 h 6857998"/>
              <a:gd name="connsiteX2" fmla="*/ 3077678 w 4286250"/>
              <a:gd name="connsiteY2" fmla="*/ 297252 h 6857998"/>
              <a:gd name="connsiteX3" fmla="*/ 3269753 w 4286250"/>
              <a:gd name="connsiteY3" fmla="*/ 340211 h 6857998"/>
              <a:gd name="connsiteX4" fmla="*/ 3618060 w 4286250"/>
              <a:gd name="connsiteY4" fmla="*/ 354574 h 6857998"/>
              <a:gd name="connsiteX5" fmla="*/ 3801378 w 4286250"/>
              <a:gd name="connsiteY5" fmla="*/ 349943 h 6857998"/>
              <a:gd name="connsiteX6" fmla="*/ 3870152 w 4286250"/>
              <a:gd name="connsiteY6" fmla="*/ 352519 h 6857998"/>
              <a:gd name="connsiteX7" fmla="*/ 3922637 w 4286250"/>
              <a:gd name="connsiteY7" fmla="*/ 355173 h 6857998"/>
              <a:gd name="connsiteX8" fmla="*/ 3924404 w 4286250"/>
              <a:gd name="connsiteY8" fmla="*/ 355780 h 6857998"/>
              <a:gd name="connsiteX9" fmla="*/ 3901947 w 4286250"/>
              <a:gd name="connsiteY9" fmla="*/ 373014 h 6857998"/>
              <a:gd name="connsiteX10" fmla="*/ 3818737 w 4286250"/>
              <a:gd name="connsiteY10" fmla="*/ 411596 h 6857998"/>
              <a:gd name="connsiteX11" fmla="*/ 3745190 w 4286250"/>
              <a:gd name="connsiteY11" fmla="*/ 436940 h 6857998"/>
              <a:gd name="connsiteX12" fmla="*/ 3675410 w 4286250"/>
              <a:gd name="connsiteY12" fmla="*/ 464866 h 6857998"/>
              <a:gd name="connsiteX13" fmla="*/ 3833321 w 4286250"/>
              <a:gd name="connsiteY13" fmla="*/ 499149 h 6857998"/>
              <a:gd name="connsiteX14" fmla="*/ 3921394 w 4286250"/>
              <a:gd name="connsiteY14" fmla="*/ 459458 h 6857998"/>
              <a:gd name="connsiteX15" fmla="*/ 3971482 w 4286250"/>
              <a:gd name="connsiteY15" fmla="*/ 427479 h 6857998"/>
              <a:gd name="connsiteX16" fmla="*/ 3986379 w 4286250"/>
              <a:gd name="connsiteY16" fmla="*/ 402649 h 6857998"/>
              <a:gd name="connsiteX17" fmla="*/ 3986893 w 4286250"/>
              <a:gd name="connsiteY17" fmla="*/ 397171 h 6857998"/>
              <a:gd name="connsiteX18" fmla="*/ 3986873 w 4286250"/>
              <a:gd name="connsiteY18" fmla="*/ 396487 h 6857998"/>
              <a:gd name="connsiteX19" fmla="*/ 3986894 w 4286250"/>
              <a:gd name="connsiteY19" fmla="*/ 396613 h 6857998"/>
              <a:gd name="connsiteX20" fmla="*/ 3986894 w 4286250"/>
              <a:gd name="connsiteY20" fmla="*/ 396570 h 6857998"/>
              <a:gd name="connsiteX21" fmla="*/ 3986852 w 4286250"/>
              <a:gd name="connsiteY21" fmla="*/ 395741 h 6857998"/>
              <a:gd name="connsiteX22" fmla="*/ 3986807 w 4286250"/>
              <a:gd name="connsiteY22" fmla="*/ 394173 h 6857998"/>
              <a:gd name="connsiteX23" fmla="*/ 3986465 w 4286250"/>
              <a:gd name="connsiteY23" fmla="*/ 391563 h 6857998"/>
              <a:gd name="connsiteX24" fmla="*/ 3986073 w 4286250"/>
              <a:gd name="connsiteY24" fmla="*/ 390046 h 6857998"/>
              <a:gd name="connsiteX25" fmla="*/ 3985267 w 4286250"/>
              <a:gd name="connsiteY25" fmla="*/ 385397 h 6857998"/>
              <a:gd name="connsiteX26" fmla="*/ 3982399 w 4286250"/>
              <a:gd name="connsiteY26" fmla="*/ 377563 h 6857998"/>
              <a:gd name="connsiteX27" fmla="*/ 3977005 w 4286250"/>
              <a:gd name="connsiteY27" fmla="*/ 365876 h 6857998"/>
              <a:gd name="connsiteX28" fmla="*/ 3958982 w 4286250"/>
              <a:gd name="connsiteY28" fmla="*/ 335138 h 6857998"/>
              <a:gd name="connsiteX29" fmla="*/ 3950335 w 4286250"/>
              <a:gd name="connsiteY29" fmla="*/ 322467 h 6857998"/>
              <a:gd name="connsiteX30" fmla="*/ 3945112 w 4286250"/>
              <a:gd name="connsiteY30" fmla="*/ 316131 h 6857998"/>
              <a:gd name="connsiteX31" fmla="*/ 3904314 w 4286250"/>
              <a:gd name="connsiteY31" fmla="*/ 289846 h 6857998"/>
              <a:gd name="connsiteX32" fmla="*/ 3864801 w 4286250"/>
              <a:gd name="connsiteY32" fmla="*/ 279186 h 6857998"/>
              <a:gd name="connsiteX33" fmla="*/ 3816897 w 4286250"/>
              <a:gd name="connsiteY33" fmla="*/ 273921 h 6857998"/>
              <a:gd name="connsiteX34" fmla="*/ 3765033 w 4286250"/>
              <a:gd name="connsiteY34" fmla="*/ 272760 h 6857998"/>
              <a:gd name="connsiteX35" fmla="*/ 0 w 4286250"/>
              <a:gd name="connsiteY35" fmla="*/ 0 h 6857998"/>
              <a:gd name="connsiteX36" fmla="*/ 4286250 w 4286250"/>
              <a:gd name="connsiteY36" fmla="*/ 0 h 6857998"/>
              <a:gd name="connsiteX37" fmla="*/ 4286250 w 4286250"/>
              <a:gd name="connsiteY37" fmla="*/ 6857998 h 6857998"/>
              <a:gd name="connsiteX38" fmla="*/ 0 w 4286250"/>
              <a:gd name="connsiteY38" fmla="*/ 6857998 h 6857998"/>
              <a:gd name="connsiteX39" fmla="*/ 0 w 4286250"/>
              <a:gd name="connsiteY39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86250" h="6857998">
                <a:moveTo>
                  <a:pt x="3765033" y="272760"/>
                </a:moveTo>
                <a:lnTo>
                  <a:pt x="3695960" y="274006"/>
                </a:lnTo>
                <a:lnTo>
                  <a:pt x="3077678" y="297252"/>
                </a:lnTo>
                <a:cubicBezTo>
                  <a:pt x="3009819" y="295586"/>
                  <a:pt x="3179504" y="332603"/>
                  <a:pt x="3269753" y="340211"/>
                </a:cubicBezTo>
                <a:cubicBezTo>
                  <a:pt x="3420759" y="352940"/>
                  <a:pt x="3529454" y="356082"/>
                  <a:pt x="3618060" y="354574"/>
                </a:cubicBezTo>
                <a:lnTo>
                  <a:pt x="3801378" y="349943"/>
                </a:lnTo>
                <a:cubicBezTo>
                  <a:pt x="3843393" y="349601"/>
                  <a:pt x="3861590" y="352391"/>
                  <a:pt x="3870152" y="352519"/>
                </a:cubicBezTo>
                <a:cubicBezTo>
                  <a:pt x="3872721" y="352605"/>
                  <a:pt x="3899391" y="352091"/>
                  <a:pt x="3922637" y="355173"/>
                </a:cubicBezTo>
                <a:lnTo>
                  <a:pt x="3924404" y="355780"/>
                </a:lnTo>
                <a:lnTo>
                  <a:pt x="3901947" y="373014"/>
                </a:lnTo>
                <a:cubicBezTo>
                  <a:pt x="3874716" y="390101"/>
                  <a:pt x="3838900" y="404051"/>
                  <a:pt x="3818737" y="411596"/>
                </a:cubicBezTo>
                <a:cubicBezTo>
                  <a:pt x="3782134" y="425424"/>
                  <a:pt x="3769078" y="428062"/>
                  <a:pt x="3745190" y="436940"/>
                </a:cubicBezTo>
                <a:cubicBezTo>
                  <a:pt x="3721302" y="445818"/>
                  <a:pt x="3660722" y="454498"/>
                  <a:pt x="3675410" y="464866"/>
                </a:cubicBezTo>
                <a:cubicBezTo>
                  <a:pt x="3690098" y="475234"/>
                  <a:pt x="3824074" y="503225"/>
                  <a:pt x="3833321" y="499149"/>
                </a:cubicBezTo>
                <a:cubicBezTo>
                  <a:pt x="3842568" y="495073"/>
                  <a:pt x="3871350" y="486214"/>
                  <a:pt x="3921394" y="459458"/>
                </a:cubicBezTo>
                <a:cubicBezTo>
                  <a:pt x="3948578" y="445630"/>
                  <a:pt x="3961849" y="436383"/>
                  <a:pt x="3971482" y="427479"/>
                </a:cubicBezTo>
                <a:cubicBezTo>
                  <a:pt x="3974906" y="424268"/>
                  <a:pt x="3984025" y="414850"/>
                  <a:pt x="3986379" y="402649"/>
                </a:cubicBezTo>
                <a:cubicBezTo>
                  <a:pt x="3986508" y="401750"/>
                  <a:pt x="3986893" y="399439"/>
                  <a:pt x="3986893" y="397171"/>
                </a:cubicBezTo>
                <a:cubicBezTo>
                  <a:pt x="3986886" y="396943"/>
                  <a:pt x="3986880" y="396715"/>
                  <a:pt x="3986873" y="396487"/>
                </a:cubicBezTo>
                <a:lnTo>
                  <a:pt x="3986894" y="396613"/>
                </a:lnTo>
                <a:lnTo>
                  <a:pt x="3986894" y="396570"/>
                </a:lnTo>
                <a:cubicBezTo>
                  <a:pt x="3986880" y="396294"/>
                  <a:pt x="3986866" y="396017"/>
                  <a:pt x="3986852" y="395741"/>
                </a:cubicBezTo>
                <a:cubicBezTo>
                  <a:pt x="3986837" y="395218"/>
                  <a:pt x="3986822" y="394696"/>
                  <a:pt x="3986807" y="394173"/>
                </a:cubicBezTo>
                <a:cubicBezTo>
                  <a:pt x="3986722" y="392546"/>
                  <a:pt x="3986465" y="391563"/>
                  <a:pt x="3986465" y="391563"/>
                </a:cubicBezTo>
                <a:lnTo>
                  <a:pt x="3986073" y="390046"/>
                </a:lnTo>
                <a:lnTo>
                  <a:pt x="3985267" y="385397"/>
                </a:lnTo>
                <a:cubicBezTo>
                  <a:pt x="3984711" y="383770"/>
                  <a:pt x="3984026" y="381415"/>
                  <a:pt x="3982399" y="377563"/>
                </a:cubicBezTo>
                <a:cubicBezTo>
                  <a:pt x="3980687" y="373667"/>
                  <a:pt x="3978974" y="369728"/>
                  <a:pt x="3977005" y="365876"/>
                </a:cubicBezTo>
                <a:cubicBezTo>
                  <a:pt x="3975207" y="362237"/>
                  <a:pt x="3969984" y="351791"/>
                  <a:pt x="3958982" y="335138"/>
                </a:cubicBezTo>
                <a:cubicBezTo>
                  <a:pt x="3957655" y="332955"/>
                  <a:pt x="3953716" y="327176"/>
                  <a:pt x="3950335" y="322467"/>
                </a:cubicBezTo>
                <a:cubicBezTo>
                  <a:pt x="3947338" y="318400"/>
                  <a:pt x="3945112" y="316131"/>
                  <a:pt x="3945112" y="316131"/>
                </a:cubicBezTo>
                <a:cubicBezTo>
                  <a:pt x="3937577" y="306199"/>
                  <a:pt x="3922380" y="296524"/>
                  <a:pt x="3904314" y="289846"/>
                </a:cubicBezTo>
                <a:cubicBezTo>
                  <a:pt x="3895709" y="286678"/>
                  <a:pt x="3881026" y="281969"/>
                  <a:pt x="3864801" y="279186"/>
                </a:cubicBezTo>
                <a:cubicBezTo>
                  <a:pt x="3846778" y="276104"/>
                  <a:pt x="3832351" y="274777"/>
                  <a:pt x="3816897" y="273921"/>
                </a:cubicBezTo>
                <a:cubicBezTo>
                  <a:pt x="3801828" y="273065"/>
                  <a:pt x="3784865" y="272711"/>
                  <a:pt x="3765033" y="272760"/>
                </a:cubicBezTo>
                <a:close/>
                <a:moveTo>
                  <a:pt x="0" y="0"/>
                </a:moveTo>
                <a:lnTo>
                  <a:pt x="4286250" y="0"/>
                </a:lnTo>
                <a:lnTo>
                  <a:pt x="428625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720000"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centre icon or drag picture file directly into placeholder</a:t>
            </a:r>
          </a:p>
        </p:txBody>
      </p:sp>
    </p:spTree>
    <p:extLst>
      <p:ext uri="{BB962C8B-B14F-4D97-AF65-F5344CB8AC3E}">
        <p14:creationId xmlns:p14="http://schemas.microsoft.com/office/powerpoint/2010/main" val="22298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1.25E-6 0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1.25E-6 0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x Text, 1x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DB7471-CFDF-B68E-3E66-B123ACA53D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31E55E4-9C7E-8E28-30EB-A2B131E196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05" y="1627890"/>
            <a:ext cx="3614738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b="0" i="0" spc="300">
                <a:solidFill>
                  <a:srgbClr val="327ACB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16PT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AB5A7D6-B2D2-D33A-BBED-5556FB5F56E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3551" y="2384425"/>
            <a:ext cx="3614738" cy="3532254"/>
          </a:xfrm>
        </p:spPr>
        <p:txBody>
          <a:bodyPr/>
          <a:lstStyle>
            <a:lvl1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1pPr>
            <a:lvl2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2pPr>
            <a:lvl3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3pPr>
            <a:lvl4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4pPr>
            <a:lvl5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F627A4-E4B9-1CDC-4F94-A757327A6A26}"/>
              </a:ext>
            </a:extLst>
          </p:cNvPr>
          <p:cNvGrpSpPr/>
          <p:nvPr userDrawn="1"/>
        </p:nvGrpSpPr>
        <p:grpSpPr>
          <a:xfrm>
            <a:off x="11001600" y="273600"/>
            <a:ext cx="894731" cy="223744"/>
            <a:chOff x="10997182" y="275544"/>
            <a:chExt cx="894731" cy="223744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7A74D37A-B778-DDA3-2F46-F3EBEB113DFF}"/>
                </a:ext>
              </a:extLst>
            </p:cNvPr>
            <p:cNvSpPr/>
            <p:nvPr/>
          </p:nvSpPr>
          <p:spPr>
            <a:xfrm>
              <a:off x="11579767" y="355683"/>
              <a:ext cx="312146" cy="143605"/>
            </a:xfrm>
            <a:custGeom>
              <a:avLst/>
              <a:gdLst>
                <a:gd name="connsiteX0" fmla="*/ 250531 w 312146"/>
                <a:gd name="connsiteY0" fmla="*/ 2258 h 143605"/>
                <a:gd name="connsiteX1" fmla="*/ 143606 w 312146"/>
                <a:gd name="connsiteY1" fmla="*/ 59011 h 143605"/>
                <a:gd name="connsiteX2" fmla="*/ 69906 w 312146"/>
                <a:gd name="connsiteY2" fmla="*/ 84421 h 143605"/>
                <a:gd name="connsiteX3" fmla="*/ 0 w 312146"/>
                <a:gd name="connsiteY3" fmla="*/ 106084 h 143605"/>
                <a:gd name="connsiteX4" fmla="*/ 164592 w 312146"/>
                <a:gd name="connsiteY4" fmla="*/ 143606 h 143605"/>
                <a:gd name="connsiteX5" fmla="*/ 246509 w 312146"/>
                <a:gd name="connsiteY5" fmla="*/ 106952 h 143605"/>
                <a:gd name="connsiteX6" fmla="*/ 296653 w 312146"/>
                <a:gd name="connsiteY6" fmla="*/ 74933 h 143605"/>
                <a:gd name="connsiteX7" fmla="*/ 311561 w 312146"/>
                <a:gd name="connsiteY7" fmla="*/ 50117 h 143605"/>
                <a:gd name="connsiteX8" fmla="*/ 312146 w 312146"/>
                <a:gd name="connsiteY8" fmla="*/ 44624 h 143605"/>
                <a:gd name="connsiteX9" fmla="*/ 312000 w 312146"/>
                <a:gd name="connsiteY9" fmla="*/ 41616 h 143605"/>
                <a:gd name="connsiteX10" fmla="*/ 311662 w 312146"/>
                <a:gd name="connsiteY10" fmla="*/ 38929 h 143605"/>
                <a:gd name="connsiteX11" fmla="*/ 310410 w 312146"/>
                <a:gd name="connsiteY11" fmla="*/ 34030 h 143605"/>
                <a:gd name="connsiteX12" fmla="*/ 301525 w 312146"/>
                <a:gd name="connsiteY12" fmla="*/ 21727 h 143605"/>
                <a:gd name="connsiteX13" fmla="*/ 271289 w 312146"/>
                <a:gd name="connsiteY13" fmla="*/ 4780 h 143605"/>
                <a:gd name="connsiteX14" fmla="*/ 252541 w 312146"/>
                <a:gd name="connsiteY14" fmla="*/ 0 h 143605"/>
                <a:gd name="connsiteX15" fmla="*/ 250531 w 312146"/>
                <a:gd name="connsiteY15" fmla="*/ 2258 h 14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146" h="143605">
                  <a:moveTo>
                    <a:pt x="250531" y="2258"/>
                  </a:moveTo>
                  <a:cubicBezTo>
                    <a:pt x="225266" y="27367"/>
                    <a:pt x="170533" y="48920"/>
                    <a:pt x="143606" y="59011"/>
                  </a:cubicBezTo>
                  <a:cubicBezTo>
                    <a:pt x="106815" y="72831"/>
                    <a:pt x="90491" y="77721"/>
                    <a:pt x="69906" y="84421"/>
                  </a:cubicBezTo>
                  <a:cubicBezTo>
                    <a:pt x="46607" y="91980"/>
                    <a:pt x="0" y="106084"/>
                    <a:pt x="0" y="106084"/>
                  </a:cubicBezTo>
                  <a:cubicBezTo>
                    <a:pt x="96551" y="134913"/>
                    <a:pt x="164592" y="143606"/>
                    <a:pt x="164592" y="143606"/>
                  </a:cubicBezTo>
                  <a:cubicBezTo>
                    <a:pt x="164592" y="143606"/>
                    <a:pt x="196291" y="133807"/>
                    <a:pt x="246509" y="106952"/>
                  </a:cubicBezTo>
                  <a:cubicBezTo>
                    <a:pt x="273702" y="93132"/>
                    <a:pt x="287083" y="83827"/>
                    <a:pt x="296653" y="74933"/>
                  </a:cubicBezTo>
                  <a:cubicBezTo>
                    <a:pt x="300182" y="71743"/>
                    <a:pt x="309295" y="62256"/>
                    <a:pt x="311561" y="50117"/>
                  </a:cubicBezTo>
                  <a:cubicBezTo>
                    <a:pt x="311708" y="49230"/>
                    <a:pt x="312146" y="46909"/>
                    <a:pt x="312146" y="44624"/>
                  </a:cubicBezTo>
                  <a:cubicBezTo>
                    <a:pt x="312146" y="44624"/>
                    <a:pt x="312146" y="43015"/>
                    <a:pt x="312000" y="41616"/>
                  </a:cubicBezTo>
                  <a:cubicBezTo>
                    <a:pt x="311945" y="40008"/>
                    <a:pt x="311662" y="38929"/>
                    <a:pt x="311662" y="38929"/>
                  </a:cubicBezTo>
                  <a:cubicBezTo>
                    <a:pt x="311662" y="38929"/>
                    <a:pt x="311123" y="36050"/>
                    <a:pt x="310410" y="34030"/>
                  </a:cubicBezTo>
                  <a:cubicBezTo>
                    <a:pt x="309669" y="32010"/>
                    <a:pt x="306562" y="25776"/>
                    <a:pt x="301525" y="21727"/>
                  </a:cubicBezTo>
                  <a:cubicBezTo>
                    <a:pt x="298162" y="18994"/>
                    <a:pt x="292348" y="12184"/>
                    <a:pt x="271289" y="4780"/>
                  </a:cubicBezTo>
                  <a:cubicBezTo>
                    <a:pt x="264132" y="2294"/>
                    <a:pt x="252541" y="0"/>
                    <a:pt x="252541" y="0"/>
                  </a:cubicBezTo>
                  <a:lnTo>
                    <a:pt x="250531" y="2258"/>
                  </a:lnTo>
                  <a:close/>
                </a:path>
              </a:pathLst>
            </a:custGeom>
            <a:gradFill>
              <a:gsLst>
                <a:gs pos="0">
                  <a:srgbClr val="E6EBEF"/>
                </a:gs>
                <a:gs pos="7640">
                  <a:srgbClr val="BBCEE5"/>
                </a:gs>
                <a:gs pos="18540">
                  <a:srgbClr val="85A9D8"/>
                </a:gs>
                <a:gs pos="27960">
                  <a:srgbClr val="5D8FCF"/>
                </a:gs>
                <a:gs pos="35430">
                  <a:srgbClr val="457EC9"/>
                </a:gs>
                <a:gs pos="40000">
                  <a:srgbClr val="3C78C7"/>
                </a:gs>
                <a:gs pos="90000">
                  <a:srgbClr val="2E5C99"/>
                </a:gs>
              </a:gsLst>
              <a:lin ang="7200012" scaled="1"/>
            </a:gra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D504E7FA-F87E-EEEB-338F-D233AFAE62FD}"/>
                </a:ext>
              </a:extLst>
            </p:cNvPr>
            <p:cNvSpPr/>
            <p:nvPr/>
          </p:nvSpPr>
          <p:spPr>
            <a:xfrm>
              <a:off x="10997182" y="275544"/>
              <a:ext cx="894722" cy="124123"/>
            </a:xfrm>
            <a:custGeom>
              <a:avLst/>
              <a:gdLst>
                <a:gd name="connsiteX0" fmla="*/ 894722 w 894722"/>
                <a:gd name="connsiteY0" fmla="*/ 124124 h 124123"/>
                <a:gd name="connsiteX1" fmla="*/ 893918 w 894722"/>
                <a:gd name="connsiteY1" fmla="*/ 119160 h 124123"/>
                <a:gd name="connsiteX2" fmla="*/ 891139 w 894722"/>
                <a:gd name="connsiteY2" fmla="*/ 113155 h 124123"/>
                <a:gd name="connsiteX3" fmla="*/ 883991 w 894722"/>
                <a:gd name="connsiteY3" fmla="*/ 104746 h 124123"/>
                <a:gd name="connsiteX4" fmla="*/ 875527 w 894722"/>
                <a:gd name="connsiteY4" fmla="*/ 98147 h 124123"/>
                <a:gd name="connsiteX5" fmla="*/ 830309 w 894722"/>
                <a:gd name="connsiteY5" fmla="*/ 82599 h 124123"/>
                <a:gd name="connsiteX6" fmla="*/ 777715 w 894722"/>
                <a:gd name="connsiteY6" fmla="*/ 79957 h 124123"/>
                <a:gd name="connsiteX7" fmla="*/ 699254 w 894722"/>
                <a:gd name="connsiteY7" fmla="*/ 80551 h 124123"/>
                <a:gd name="connsiteX8" fmla="*/ 537797 w 894722"/>
                <a:gd name="connsiteY8" fmla="*/ 82032 h 124123"/>
                <a:gd name="connsiteX9" fmla="*/ 134584 w 894722"/>
                <a:gd name="connsiteY9" fmla="*/ 58066 h 124123"/>
                <a:gd name="connsiteX10" fmla="*/ 0 w 894722"/>
                <a:gd name="connsiteY10" fmla="*/ 24539 h 124123"/>
                <a:gd name="connsiteX11" fmla="*/ 603105 w 894722"/>
                <a:gd name="connsiteY11" fmla="*/ 1258 h 124123"/>
                <a:gd name="connsiteX12" fmla="*/ 724317 w 894722"/>
                <a:gd name="connsiteY12" fmla="*/ 1185 h 124123"/>
                <a:gd name="connsiteX13" fmla="*/ 772359 w 894722"/>
                <a:gd name="connsiteY13" fmla="*/ 6450 h 124123"/>
                <a:gd name="connsiteX14" fmla="*/ 811946 w 894722"/>
                <a:gd name="connsiteY14" fmla="*/ 17135 h 124123"/>
                <a:gd name="connsiteX15" fmla="*/ 852841 w 894722"/>
                <a:gd name="connsiteY15" fmla="*/ 43450 h 124123"/>
                <a:gd name="connsiteX16" fmla="*/ 858096 w 894722"/>
                <a:gd name="connsiteY16" fmla="*/ 49794 h 124123"/>
                <a:gd name="connsiteX17" fmla="*/ 866762 w 894722"/>
                <a:gd name="connsiteY17" fmla="*/ 62481 h 124123"/>
                <a:gd name="connsiteX18" fmla="*/ 884823 w 894722"/>
                <a:gd name="connsiteY18" fmla="*/ 93311 h 124123"/>
                <a:gd name="connsiteX19" fmla="*/ 890216 w 894722"/>
                <a:gd name="connsiteY19" fmla="*/ 105038 h 124123"/>
                <a:gd name="connsiteX20" fmla="*/ 893077 w 894722"/>
                <a:gd name="connsiteY20" fmla="*/ 112899 h 124123"/>
                <a:gd name="connsiteX21" fmla="*/ 894576 w 894722"/>
                <a:gd name="connsiteY21" fmla="*/ 121583 h 124123"/>
                <a:gd name="connsiteX22" fmla="*/ 894722 w 894722"/>
                <a:gd name="connsiteY22" fmla="*/ 124124 h 12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4722" h="124123">
                  <a:moveTo>
                    <a:pt x="894722" y="124124"/>
                  </a:moveTo>
                  <a:cubicBezTo>
                    <a:pt x="894722" y="124124"/>
                    <a:pt x="894576" y="121436"/>
                    <a:pt x="893918" y="119160"/>
                  </a:cubicBezTo>
                  <a:cubicBezTo>
                    <a:pt x="893406" y="117131"/>
                    <a:pt x="892501" y="115194"/>
                    <a:pt x="891139" y="113155"/>
                  </a:cubicBezTo>
                  <a:cubicBezTo>
                    <a:pt x="889494" y="110733"/>
                    <a:pt x="887273" y="107890"/>
                    <a:pt x="883991" y="104746"/>
                  </a:cubicBezTo>
                  <a:cubicBezTo>
                    <a:pt x="881514" y="102406"/>
                    <a:pt x="878799" y="100340"/>
                    <a:pt x="875527" y="98147"/>
                  </a:cubicBezTo>
                  <a:cubicBezTo>
                    <a:pt x="862356" y="89518"/>
                    <a:pt x="845355" y="84655"/>
                    <a:pt x="830309" y="82599"/>
                  </a:cubicBezTo>
                  <a:cubicBezTo>
                    <a:pt x="806992" y="79500"/>
                    <a:pt x="780247" y="80048"/>
                    <a:pt x="777715" y="79957"/>
                  </a:cubicBezTo>
                  <a:cubicBezTo>
                    <a:pt x="769114" y="79838"/>
                    <a:pt x="713540" y="80295"/>
                    <a:pt x="699254" y="80551"/>
                  </a:cubicBezTo>
                  <a:cubicBezTo>
                    <a:pt x="635810" y="81858"/>
                    <a:pt x="558143" y="82032"/>
                    <a:pt x="537797" y="82032"/>
                  </a:cubicBezTo>
                  <a:cubicBezTo>
                    <a:pt x="327758" y="82992"/>
                    <a:pt x="236336" y="78467"/>
                    <a:pt x="134584" y="58066"/>
                  </a:cubicBezTo>
                  <a:cubicBezTo>
                    <a:pt x="48024" y="40873"/>
                    <a:pt x="0" y="24539"/>
                    <a:pt x="0" y="24539"/>
                  </a:cubicBezTo>
                  <a:cubicBezTo>
                    <a:pt x="76350" y="21897"/>
                    <a:pt x="521838" y="3415"/>
                    <a:pt x="603105" y="1258"/>
                  </a:cubicBezTo>
                  <a:cubicBezTo>
                    <a:pt x="656312" y="-241"/>
                    <a:pt x="694089" y="-561"/>
                    <a:pt x="724317" y="1185"/>
                  </a:cubicBezTo>
                  <a:cubicBezTo>
                    <a:pt x="739819" y="2053"/>
                    <a:pt x="754243" y="3369"/>
                    <a:pt x="772359" y="6450"/>
                  </a:cubicBezTo>
                  <a:cubicBezTo>
                    <a:pt x="788602" y="9228"/>
                    <a:pt x="803354" y="13945"/>
                    <a:pt x="811946" y="17135"/>
                  </a:cubicBezTo>
                  <a:cubicBezTo>
                    <a:pt x="830044" y="23835"/>
                    <a:pt x="845300" y="33524"/>
                    <a:pt x="852841" y="43450"/>
                  </a:cubicBezTo>
                  <a:cubicBezTo>
                    <a:pt x="852841" y="43450"/>
                    <a:pt x="855071" y="45735"/>
                    <a:pt x="858096" y="49794"/>
                  </a:cubicBezTo>
                  <a:cubicBezTo>
                    <a:pt x="861487" y="54510"/>
                    <a:pt x="865427" y="60314"/>
                    <a:pt x="866762" y="62481"/>
                  </a:cubicBezTo>
                  <a:cubicBezTo>
                    <a:pt x="877776" y="79171"/>
                    <a:pt x="883004" y="89655"/>
                    <a:pt x="884823" y="93311"/>
                  </a:cubicBezTo>
                  <a:cubicBezTo>
                    <a:pt x="886788" y="97150"/>
                    <a:pt x="888525" y="101135"/>
                    <a:pt x="890216" y="105038"/>
                  </a:cubicBezTo>
                  <a:cubicBezTo>
                    <a:pt x="891870" y="108914"/>
                    <a:pt x="892547" y="111263"/>
                    <a:pt x="893077" y="112899"/>
                  </a:cubicBezTo>
                  <a:cubicBezTo>
                    <a:pt x="894238" y="117003"/>
                    <a:pt x="894521" y="120742"/>
                    <a:pt x="894576" y="121583"/>
                  </a:cubicBezTo>
                  <a:lnTo>
                    <a:pt x="894722" y="124124"/>
                  </a:lnTo>
                  <a:close/>
                </a:path>
              </a:pathLst>
            </a:custGeom>
            <a:solidFill>
              <a:srgbClr val="CE210F"/>
            </a:solidFill>
            <a:ln w="91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E77C419-9E44-90C1-BF2B-672E59282B8B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106809" y="1672488"/>
            <a:ext cx="3621086" cy="4244191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327ACB"/>
          </a:solidFill>
          <a:ln>
            <a:noFill/>
          </a:ln>
        </p:spPr>
        <p:txBody>
          <a:bodyPr wrap="square" tIns="144000">
            <a:noAutofit/>
          </a:bodyPr>
          <a:lstStyle>
            <a:lvl1pPr marL="0" indent="0" algn="ctr">
              <a:spcAft>
                <a:spcPts val="0"/>
              </a:spcAft>
              <a:buNone/>
              <a:defRPr sz="1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centre icon or drag picture file </a:t>
            </a:r>
            <a:br>
              <a:rPr lang="en-GB"/>
            </a:br>
            <a:r>
              <a:rPr lang="en-GB"/>
              <a:t>directly into placeholder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116A93B7-9D8E-1463-D573-F9BA672B2E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291012" y="1627890"/>
            <a:ext cx="3614738" cy="519565"/>
          </a:xfrm>
        </p:spPr>
        <p:txBody>
          <a:bodyPr/>
          <a:lstStyle>
            <a:lvl1pPr marL="0" indent="0" algn="l">
              <a:lnSpc>
                <a:spcPct val="130000"/>
              </a:lnSpc>
              <a:spcAft>
                <a:spcPts val="0"/>
              </a:spcAft>
              <a:buNone/>
              <a:defRPr b="0" i="0" spc="300">
                <a:solidFill>
                  <a:srgbClr val="327ACB"/>
                </a:solidFill>
                <a:latin typeface="Mylius Modern" panose="020B0504020202020204" pitchFamily="34" charset="0"/>
              </a:defRPr>
            </a:lvl1pPr>
          </a:lstStyle>
          <a:p>
            <a:pPr lvl="0"/>
            <a:r>
              <a:rPr lang="en-GB" dirty="0"/>
              <a:t>SUBTITLE GOES HERE, </a:t>
            </a:r>
            <a:br>
              <a:rPr lang="en-GB" dirty="0"/>
            </a:br>
            <a:r>
              <a:rPr lang="en-GB" dirty="0"/>
              <a:t>ALL CAPS 16PT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24538C-CC8E-872A-8669-26006E1AE75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290458" y="2384425"/>
            <a:ext cx="3614738" cy="3532254"/>
          </a:xfrm>
        </p:spPr>
        <p:txBody>
          <a:bodyPr/>
          <a:lstStyle>
            <a:lvl1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1pPr>
            <a:lvl2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2pPr>
            <a:lvl3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3pPr>
            <a:lvl4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4pPr>
            <a:lvl5pPr>
              <a:defRPr b="0" i="0">
                <a:solidFill>
                  <a:srgbClr val="3E577D"/>
                </a:solidFill>
                <a:latin typeface="Mylius Modern" panose="020B05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C1E3A3B-7DCE-FEE1-01B7-F036E780F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spc="50" baseline="0">
                <a:solidFill>
                  <a:srgbClr val="3E577D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83C0B3E-93DB-5DD6-0F0C-1592266AC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692" y="372235"/>
            <a:ext cx="7641117" cy="1039068"/>
          </a:xfrm>
        </p:spPr>
        <p:txBody>
          <a:bodyPr anchor="t" anchorCtr="0"/>
          <a:lstStyle>
            <a:lvl1pPr algn="l">
              <a:lnSpc>
                <a:spcPct val="130000"/>
              </a:lnSpc>
              <a:defRPr sz="2400">
                <a:solidFill>
                  <a:srgbClr val="327ACB"/>
                </a:solidFill>
              </a:defRPr>
            </a:lvl1pPr>
          </a:lstStyle>
          <a:p>
            <a:r>
              <a:rPr lang="en-GB" dirty="0"/>
              <a:t>SLIDE TITLE 24pt goes here,</a:t>
            </a:r>
            <a:br>
              <a:rPr lang="en-GB" dirty="0"/>
            </a:br>
            <a:r>
              <a:rPr lang="en-GB" dirty="0"/>
              <a:t>two lines max</a:t>
            </a:r>
          </a:p>
        </p:txBody>
      </p:sp>
    </p:spTree>
    <p:extLst>
      <p:ext uri="{BB962C8B-B14F-4D97-AF65-F5344CB8AC3E}">
        <p14:creationId xmlns:p14="http://schemas.microsoft.com/office/powerpoint/2010/main" val="124338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7FAE-3BAC-C43E-BC7E-BE80ED37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627BC-1F49-6741-9B23-15DBC51CE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A4E6A-44AF-3DB0-259E-4CFA54319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EF7FE-E980-9DF1-5785-F83F3E324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51AE1D-FF6A-E36D-C77A-2F69F62B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6ECC2-43A6-55A8-EEA7-52C17539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C1C8C-9220-4586-A5CB-77FA70582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2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EFE7ED-DADF-5554-42EB-AC2F89AC3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CA91D-FFBD-05E1-3A18-EAC39B00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2D569-6950-FD69-DDDB-EB95DAAC2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C1C8C-9220-4586-A5CB-77FA70582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3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0C11E-7FB8-65D3-5E90-C586EAED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7448550" cy="34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72BA-CEC3-C2D0-D5AF-E19F3CDBE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66800"/>
            <a:ext cx="744855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5A59-3227-FA64-C2A5-2902A3230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515100"/>
            <a:ext cx="3621088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spc="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F464-F785-4779-3C00-4E1C8D41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3714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F44-EACC-80C5-0E1D-804FE7B4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799" y="6515100"/>
            <a:ext cx="157163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fld id="{0A6C1C8C-9220-4586-A5CB-77FA7058211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8A1AE-FB19-B62E-0D36-E81660388D0D}"/>
              </a:ext>
            </a:extLst>
          </p:cNvPr>
          <p:cNvSpPr/>
          <p:nvPr/>
        </p:nvSpPr>
        <p:spPr>
          <a:xfrm>
            <a:off x="12360097" y="1111200"/>
            <a:ext cx="363144" cy="363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C8B4A3-FFBD-A8E7-9EA9-EFDF11AC9341}"/>
              </a:ext>
            </a:extLst>
          </p:cNvPr>
          <p:cNvSpPr/>
          <p:nvPr/>
        </p:nvSpPr>
        <p:spPr>
          <a:xfrm>
            <a:off x="12360097" y="555600"/>
            <a:ext cx="363144" cy="363144"/>
          </a:xfrm>
          <a:prstGeom prst="rect">
            <a:avLst/>
          </a:prstGeom>
          <a:solidFill>
            <a:srgbClr val="2E5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4DE03D-5F04-EE4F-6387-69901D2B68D9}"/>
              </a:ext>
            </a:extLst>
          </p:cNvPr>
          <p:cNvSpPr/>
          <p:nvPr/>
        </p:nvSpPr>
        <p:spPr>
          <a:xfrm>
            <a:off x="12360097" y="0"/>
            <a:ext cx="363144" cy="363144"/>
          </a:xfrm>
          <a:prstGeom prst="rect">
            <a:avLst/>
          </a:prstGeom>
          <a:solidFill>
            <a:srgbClr val="021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4FEC78-4C9F-874D-BF87-262538A42907}"/>
              </a:ext>
            </a:extLst>
          </p:cNvPr>
          <p:cNvSpPr/>
          <p:nvPr/>
        </p:nvSpPr>
        <p:spPr>
          <a:xfrm>
            <a:off x="12360097" y="1666800"/>
            <a:ext cx="363144" cy="363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7F57D6-694B-E56C-7C23-F15344769438}"/>
              </a:ext>
            </a:extLst>
          </p:cNvPr>
          <p:cNvSpPr/>
          <p:nvPr/>
        </p:nvSpPr>
        <p:spPr>
          <a:xfrm>
            <a:off x="12360097" y="2222400"/>
            <a:ext cx="363144" cy="363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26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hf hdr="0" ft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1800" b="1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80000"/>
        <a:buFont typeface="Courier New" panose="02070309020205020404" pitchFamily="49" charset="0"/>
        <a:buChar char="o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120000"/>
        <a:buFont typeface="Arial" panose="020B0604020202020204" pitchFamily="34" charset="0"/>
        <a:buChar char="­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761">
          <p15:clr>
            <a:srgbClr val="F26B43"/>
          </p15:clr>
        </p15:guide>
        <p15:guide id="5" pos="890">
          <p15:clr>
            <a:srgbClr val="F26B43"/>
          </p15:clr>
        </p15:guide>
        <p15:guide id="6" pos="1364">
          <p15:clr>
            <a:srgbClr val="F26B43"/>
          </p15:clr>
        </p15:guide>
        <p15:guide id="7" pos="1493">
          <p15:clr>
            <a:srgbClr val="F26B43"/>
          </p15:clr>
        </p15:guide>
        <p15:guide id="8" pos="1966">
          <p15:clr>
            <a:srgbClr val="F26B43"/>
          </p15:clr>
        </p15:guide>
        <p15:guide id="9" pos="2094">
          <p15:clr>
            <a:srgbClr val="F26B43"/>
          </p15:clr>
        </p15:guide>
        <p15:guide id="10" pos="2569">
          <p15:clr>
            <a:srgbClr val="F26B43"/>
          </p15:clr>
        </p15:guide>
        <p15:guide id="11" pos="2699">
          <p15:clr>
            <a:srgbClr val="F26B43"/>
          </p15:clr>
        </p15:guide>
        <p15:guide id="12" pos="3172">
          <p15:clr>
            <a:srgbClr val="F26B43"/>
          </p15:clr>
        </p15:guide>
        <p15:guide id="13" pos="3302">
          <p15:clr>
            <a:srgbClr val="F26B43"/>
          </p15:clr>
        </p15:guide>
        <p15:guide id="14" pos="3775">
          <p15:clr>
            <a:srgbClr val="F26B43"/>
          </p15:clr>
        </p15:guide>
        <p15:guide id="15" pos="3904">
          <p15:clr>
            <a:srgbClr val="F26B43"/>
          </p15:clr>
        </p15:guide>
        <p15:guide id="16" pos="4378">
          <p15:clr>
            <a:srgbClr val="F26B43"/>
          </p15:clr>
        </p15:guide>
        <p15:guide id="17" pos="4507">
          <p15:clr>
            <a:srgbClr val="F26B43"/>
          </p15:clr>
        </p15:guide>
        <p15:guide id="18" pos="4980">
          <p15:clr>
            <a:srgbClr val="F26B43"/>
          </p15:clr>
        </p15:guide>
        <p15:guide id="19" pos="5110">
          <p15:clr>
            <a:srgbClr val="F26B43"/>
          </p15:clr>
        </p15:guide>
        <p15:guide id="20" pos="5583">
          <p15:clr>
            <a:srgbClr val="F26B43"/>
          </p15:clr>
        </p15:guide>
        <p15:guide id="21" pos="5722">
          <p15:clr>
            <a:srgbClr val="F26B43"/>
          </p15:clr>
        </p15:guide>
        <p15:guide id="22" pos="6186">
          <p15:clr>
            <a:srgbClr val="F26B43"/>
          </p15:clr>
        </p15:guide>
        <p15:guide id="23" pos="6316">
          <p15:clr>
            <a:srgbClr val="F26B43"/>
          </p15:clr>
        </p15:guide>
        <p15:guide id="24" pos="6788">
          <p15:clr>
            <a:srgbClr val="F26B43"/>
          </p15:clr>
        </p15:guide>
        <p15:guide id="25" pos="6918">
          <p15:clr>
            <a:srgbClr val="F26B43"/>
          </p15:clr>
        </p15:guide>
        <p15:guide id="26" pos="739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8">
          <p15:clr>
            <a:srgbClr val="F26B43"/>
          </p15:clr>
        </p15:guide>
        <p15:guide id="30" orient="horz" pos="4032">
          <p15:clr>
            <a:srgbClr val="F26B43"/>
          </p15:clr>
        </p15:guide>
        <p15:guide id="31" orient="horz" pos="187">
          <p15:clr>
            <a:srgbClr val="F26B43"/>
          </p15:clr>
        </p15:guide>
        <p15:guide id="32" orient="horz" pos="4138">
          <p15:clr>
            <a:srgbClr val="F26B43"/>
          </p15:clr>
        </p15:guide>
        <p15:guide id="33" pos="187">
          <p15:clr>
            <a:srgbClr val="F26B43"/>
          </p15:clr>
        </p15:guide>
        <p15:guide id="34" pos="749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0C11E-7FB8-65D3-5E90-C586EAED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7448550" cy="34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72BA-CEC3-C2D0-D5AF-E19F3CDBE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66800"/>
            <a:ext cx="744855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5A59-3227-FA64-C2A5-2902A3230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515100"/>
            <a:ext cx="3621088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spc="5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F464-F785-4779-3C00-4E1C8D41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3714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F44-EACC-80C5-0E1D-804FE7B4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799" y="6515100"/>
            <a:ext cx="157163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404CA9-0D13-6E02-04B6-E2D8081F9963}"/>
              </a:ext>
            </a:extLst>
          </p:cNvPr>
          <p:cNvSpPr/>
          <p:nvPr/>
        </p:nvSpPr>
        <p:spPr>
          <a:xfrm>
            <a:off x="12360097" y="1111200"/>
            <a:ext cx="363144" cy="363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E9AAA7-EBFD-1A2A-DCF2-FA7E54C88209}"/>
              </a:ext>
            </a:extLst>
          </p:cNvPr>
          <p:cNvSpPr/>
          <p:nvPr/>
        </p:nvSpPr>
        <p:spPr>
          <a:xfrm>
            <a:off x="12360097" y="555600"/>
            <a:ext cx="363144" cy="363144"/>
          </a:xfrm>
          <a:prstGeom prst="rect">
            <a:avLst/>
          </a:prstGeom>
          <a:solidFill>
            <a:srgbClr val="2E5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E312CF-54FB-5C1D-C0ED-404EBC5DE4BF}"/>
              </a:ext>
            </a:extLst>
          </p:cNvPr>
          <p:cNvSpPr/>
          <p:nvPr/>
        </p:nvSpPr>
        <p:spPr>
          <a:xfrm>
            <a:off x="12360097" y="0"/>
            <a:ext cx="363144" cy="363144"/>
          </a:xfrm>
          <a:prstGeom prst="rect">
            <a:avLst/>
          </a:prstGeom>
          <a:solidFill>
            <a:srgbClr val="021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C62193-CCA1-5772-6758-A03A8136F5BB}"/>
              </a:ext>
            </a:extLst>
          </p:cNvPr>
          <p:cNvSpPr/>
          <p:nvPr/>
        </p:nvSpPr>
        <p:spPr>
          <a:xfrm>
            <a:off x="12360097" y="1666800"/>
            <a:ext cx="363144" cy="363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AA4F47-33C1-3E34-67F9-D8EFEE008765}"/>
              </a:ext>
            </a:extLst>
          </p:cNvPr>
          <p:cNvSpPr/>
          <p:nvPr/>
        </p:nvSpPr>
        <p:spPr>
          <a:xfrm>
            <a:off x="12360097" y="2222400"/>
            <a:ext cx="363144" cy="363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0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p:hf hd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1800" b="1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80000"/>
        <a:buFont typeface="Courier New" panose="02070309020205020404" pitchFamily="49" charset="0"/>
        <a:buChar char="o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120000"/>
        <a:buFont typeface="Arial" panose="020B0604020202020204" pitchFamily="34" charset="0"/>
        <a:buChar char="­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761">
          <p15:clr>
            <a:srgbClr val="F26B43"/>
          </p15:clr>
        </p15:guide>
        <p15:guide id="5" pos="890">
          <p15:clr>
            <a:srgbClr val="F26B43"/>
          </p15:clr>
        </p15:guide>
        <p15:guide id="6" pos="1364">
          <p15:clr>
            <a:srgbClr val="F26B43"/>
          </p15:clr>
        </p15:guide>
        <p15:guide id="7" pos="1493">
          <p15:clr>
            <a:srgbClr val="F26B43"/>
          </p15:clr>
        </p15:guide>
        <p15:guide id="8" pos="1966">
          <p15:clr>
            <a:srgbClr val="F26B43"/>
          </p15:clr>
        </p15:guide>
        <p15:guide id="9" pos="2094">
          <p15:clr>
            <a:srgbClr val="F26B43"/>
          </p15:clr>
        </p15:guide>
        <p15:guide id="10" pos="2569">
          <p15:clr>
            <a:srgbClr val="F26B43"/>
          </p15:clr>
        </p15:guide>
        <p15:guide id="11" pos="2699">
          <p15:clr>
            <a:srgbClr val="F26B43"/>
          </p15:clr>
        </p15:guide>
        <p15:guide id="12" pos="3172">
          <p15:clr>
            <a:srgbClr val="F26B43"/>
          </p15:clr>
        </p15:guide>
        <p15:guide id="13" pos="3302">
          <p15:clr>
            <a:srgbClr val="F26B43"/>
          </p15:clr>
        </p15:guide>
        <p15:guide id="14" pos="3775">
          <p15:clr>
            <a:srgbClr val="F26B43"/>
          </p15:clr>
        </p15:guide>
        <p15:guide id="15" pos="3904">
          <p15:clr>
            <a:srgbClr val="F26B43"/>
          </p15:clr>
        </p15:guide>
        <p15:guide id="16" pos="4378">
          <p15:clr>
            <a:srgbClr val="F26B43"/>
          </p15:clr>
        </p15:guide>
        <p15:guide id="17" pos="4507">
          <p15:clr>
            <a:srgbClr val="F26B43"/>
          </p15:clr>
        </p15:guide>
        <p15:guide id="18" pos="4980">
          <p15:clr>
            <a:srgbClr val="F26B43"/>
          </p15:clr>
        </p15:guide>
        <p15:guide id="19" pos="5110">
          <p15:clr>
            <a:srgbClr val="F26B43"/>
          </p15:clr>
        </p15:guide>
        <p15:guide id="20" pos="5583">
          <p15:clr>
            <a:srgbClr val="F26B43"/>
          </p15:clr>
        </p15:guide>
        <p15:guide id="21" pos="5722">
          <p15:clr>
            <a:srgbClr val="F26B43"/>
          </p15:clr>
        </p15:guide>
        <p15:guide id="22" pos="6186">
          <p15:clr>
            <a:srgbClr val="F26B43"/>
          </p15:clr>
        </p15:guide>
        <p15:guide id="23" pos="6316">
          <p15:clr>
            <a:srgbClr val="F26B43"/>
          </p15:clr>
        </p15:guide>
        <p15:guide id="24" pos="6788">
          <p15:clr>
            <a:srgbClr val="F26B43"/>
          </p15:clr>
        </p15:guide>
        <p15:guide id="25" pos="6918">
          <p15:clr>
            <a:srgbClr val="F26B43"/>
          </p15:clr>
        </p15:guide>
        <p15:guide id="26" pos="739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8">
          <p15:clr>
            <a:srgbClr val="F26B43"/>
          </p15:clr>
        </p15:guide>
        <p15:guide id="30" orient="horz" pos="4032">
          <p15:clr>
            <a:srgbClr val="F26B43"/>
          </p15:clr>
        </p15:guide>
        <p15:guide id="31" orient="horz" pos="187">
          <p15:clr>
            <a:srgbClr val="F26B43"/>
          </p15:clr>
        </p15:guide>
        <p15:guide id="32" orient="horz" pos="4138">
          <p15:clr>
            <a:srgbClr val="F26B43"/>
          </p15:clr>
        </p15:guide>
        <p15:guide id="33" pos="187">
          <p15:clr>
            <a:srgbClr val="F26B43"/>
          </p15:clr>
        </p15:guide>
        <p15:guide id="34" pos="749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0C11E-7FB8-65D3-5E90-C586EAED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7448550" cy="34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72BA-CEC3-C2D0-D5AF-E19F3CDBE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66800"/>
            <a:ext cx="744855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5A59-3227-FA64-C2A5-2902A3230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515100"/>
            <a:ext cx="3621088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spc="5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F464-F785-4779-3C00-4E1C8D41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3714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F44-EACC-80C5-0E1D-804FE7B4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799" y="6515100"/>
            <a:ext cx="157163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209C6E-1B59-90C4-E302-08AB75D3D5E9}"/>
              </a:ext>
            </a:extLst>
          </p:cNvPr>
          <p:cNvSpPr/>
          <p:nvPr/>
        </p:nvSpPr>
        <p:spPr>
          <a:xfrm>
            <a:off x="12360097" y="1111200"/>
            <a:ext cx="363144" cy="363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504B57-2EE5-2AC8-82D4-EEE0CB9795FC}"/>
              </a:ext>
            </a:extLst>
          </p:cNvPr>
          <p:cNvSpPr/>
          <p:nvPr/>
        </p:nvSpPr>
        <p:spPr>
          <a:xfrm>
            <a:off x="12360097" y="555600"/>
            <a:ext cx="363144" cy="363144"/>
          </a:xfrm>
          <a:prstGeom prst="rect">
            <a:avLst/>
          </a:prstGeom>
          <a:solidFill>
            <a:srgbClr val="2E5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09C13C-E028-CB6F-70EF-B9741004BE9A}"/>
              </a:ext>
            </a:extLst>
          </p:cNvPr>
          <p:cNvSpPr/>
          <p:nvPr/>
        </p:nvSpPr>
        <p:spPr>
          <a:xfrm>
            <a:off x="12360097" y="0"/>
            <a:ext cx="363144" cy="363144"/>
          </a:xfrm>
          <a:prstGeom prst="rect">
            <a:avLst/>
          </a:prstGeom>
          <a:solidFill>
            <a:srgbClr val="021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949817-746C-582A-D3EA-9256727D88B5}"/>
              </a:ext>
            </a:extLst>
          </p:cNvPr>
          <p:cNvSpPr/>
          <p:nvPr/>
        </p:nvSpPr>
        <p:spPr>
          <a:xfrm>
            <a:off x="12360097" y="1666800"/>
            <a:ext cx="363144" cy="363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918BE2-03C8-F35F-C4B1-EE24DE23DF5D}"/>
              </a:ext>
            </a:extLst>
          </p:cNvPr>
          <p:cNvSpPr/>
          <p:nvPr/>
        </p:nvSpPr>
        <p:spPr>
          <a:xfrm>
            <a:off x="12360097" y="2222400"/>
            <a:ext cx="363144" cy="363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5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1800" b="1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80000"/>
        <a:buFont typeface="Courier New" panose="02070309020205020404" pitchFamily="49" charset="0"/>
        <a:buChar char="o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120000"/>
        <a:buFont typeface="Arial" panose="020B0604020202020204" pitchFamily="34" charset="0"/>
        <a:buChar char="­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761">
          <p15:clr>
            <a:srgbClr val="F26B43"/>
          </p15:clr>
        </p15:guide>
        <p15:guide id="5" pos="890">
          <p15:clr>
            <a:srgbClr val="F26B43"/>
          </p15:clr>
        </p15:guide>
        <p15:guide id="6" pos="1364">
          <p15:clr>
            <a:srgbClr val="F26B43"/>
          </p15:clr>
        </p15:guide>
        <p15:guide id="7" pos="1493">
          <p15:clr>
            <a:srgbClr val="F26B43"/>
          </p15:clr>
        </p15:guide>
        <p15:guide id="8" pos="1966">
          <p15:clr>
            <a:srgbClr val="F26B43"/>
          </p15:clr>
        </p15:guide>
        <p15:guide id="9" pos="2094">
          <p15:clr>
            <a:srgbClr val="F26B43"/>
          </p15:clr>
        </p15:guide>
        <p15:guide id="10" pos="2569">
          <p15:clr>
            <a:srgbClr val="F26B43"/>
          </p15:clr>
        </p15:guide>
        <p15:guide id="11" pos="2699">
          <p15:clr>
            <a:srgbClr val="F26B43"/>
          </p15:clr>
        </p15:guide>
        <p15:guide id="12" pos="3172">
          <p15:clr>
            <a:srgbClr val="F26B43"/>
          </p15:clr>
        </p15:guide>
        <p15:guide id="13" pos="3302">
          <p15:clr>
            <a:srgbClr val="F26B43"/>
          </p15:clr>
        </p15:guide>
        <p15:guide id="14" pos="3775">
          <p15:clr>
            <a:srgbClr val="F26B43"/>
          </p15:clr>
        </p15:guide>
        <p15:guide id="15" pos="3904">
          <p15:clr>
            <a:srgbClr val="F26B43"/>
          </p15:clr>
        </p15:guide>
        <p15:guide id="16" pos="4378">
          <p15:clr>
            <a:srgbClr val="F26B43"/>
          </p15:clr>
        </p15:guide>
        <p15:guide id="17" pos="4507">
          <p15:clr>
            <a:srgbClr val="F26B43"/>
          </p15:clr>
        </p15:guide>
        <p15:guide id="18" pos="4980">
          <p15:clr>
            <a:srgbClr val="F26B43"/>
          </p15:clr>
        </p15:guide>
        <p15:guide id="19" pos="5110">
          <p15:clr>
            <a:srgbClr val="F26B43"/>
          </p15:clr>
        </p15:guide>
        <p15:guide id="20" pos="5583">
          <p15:clr>
            <a:srgbClr val="F26B43"/>
          </p15:clr>
        </p15:guide>
        <p15:guide id="21" pos="5722">
          <p15:clr>
            <a:srgbClr val="F26B43"/>
          </p15:clr>
        </p15:guide>
        <p15:guide id="22" pos="6186">
          <p15:clr>
            <a:srgbClr val="F26B43"/>
          </p15:clr>
        </p15:guide>
        <p15:guide id="23" pos="6316">
          <p15:clr>
            <a:srgbClr val="F26B43"/>
          </p15:clr>
        </p15:guide>
        <p15:guide id="24" pos="6788">
          <p15:clr>
            <a:srgbClr val="F26B43"/>
          </p15:clr>
        </p15:guide>
        <p15:guide id="25" pos="6918">
          <p15:clr>
            <a:srgbClr val="F26B43"/>
          </p15:clr>
        </p15:guide>
        <p15:guide id="26" pos="739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8">
          <p15:clr>
            <a:srgbClr val="F26B43"/>
          </p15:clr>
        </p15:guide>
        <p15:guide id="30" orient="horz" pos="4032">
          <p15:clr>
            <a:srgbClr val="F26B43"/>
          </p15:clr>
        </p15:guide>
        <p15:guide id="31" orient="horz" pos="187">
          <p15:clr>
            <a:srgbClr val="F26B43"/>
          </p15:clr>
        </p15:guide>
        <p15:guide id="32" orient="horz" pos="4138">
          <p15:clr>
            <a:srgbClr val="F26B43"/>
          </p15:clr>
        </p15:guide>
        <p15:guide id="33" pos="187">
          <p15:clr>
            <a:srgbClr val="F26B43"/>
          </p15:clr>
        </p15:guide>
        <p15:guide id="34" pos="7491">
          <p15:clr>
            <a:srgbClr val="F26B43"/>
          </p15:clr>
        </p15:guide>
        <p15:guide id="35" orient="horz" pos="104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0C11E-7FB8-65D3-5E90-C586EAED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7448550" cy="34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72BA-CEC3-C2D0-D5AF-E19F3CDBE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66800"/>
            <a:ext cx="744855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5A59-3227-FA64-C2A5-2902A3230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515100"/>
            <a:ext cx="3621088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spc="5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F464-F785-4779-3C00-4E1C8D41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3714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F44-EACC-80C5-0E1D-804FE7B4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799" y="6515100"/>
            <a:ext cx="157163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0783B9-DB24-2C65-6721-2730BC225F5D}"/>
              </a:ext>
            </a:extLst>
          </p:cNvPr>
          <p:cNvSpPr/>
          <p:nvPr/>
        </p:nvSpPr>
        <p:spPr>
          <a:xfrm>
            <a:off x="12360097" y="1111200"/>
            <a:ext cx="363144" cy="363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08F0CE-B167-AD30-7022-0020D644D810}"/>
              </a:ext>
            </a:extLst>
          </p:cNvPr>
          <p:cNvSpPr/>
          <p:nvPr/>
        </p:nvSpPr>
        <p:spPr>
          <a:xfrm>
            <a:off x="12360097" y="555600"/>
            <a:ext cx="363144" cy="363144"/>
          </a:xfrm>
          <a:prstGeom prst="rect">
            <a:avLst/>
          </a:prstGeom>
          <a:solidFill>
            <a:srgbClr val="2E5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F1F29E-164A-1B24-318B-88FCD729D78C}"/>
              </a:ext>
            </a:extLst>
          </p:cNvPr>
          <p:cNvSpPr/>
          <p:nvPr/>
        </p:nvSpPr>
        <p:spPr>
          <a:xfrm>
            <a:off x="12360097" y="0"/>
            <a:ext cx="363144" cy="363144"/>
          </a:xfrm>
          <a:prstGeom prst="rect">
            <a:avLst/>
          </a:prstGeom>
          <a:solidFill>
            <a:srgbClr val="021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6A21D9-651A-4279-1355-99E2EB41FB0A}"/>
              </a:ext>
            </a:extLst>
          </p:cNvPr>
          <p:cNvSpPr/>
          <p:nvPr/>
        </p:nvSpPr>
        <p:spPr>
          <a:xfrm>
            <a:off x="12360097" y="1666800"/>
            <a:ext cx="363144" cy="363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E921AE-1EF6-4E6C-2280-ECAFECCF078B}"/>
              </a:ext>
            </a:extLst>
          </p:cNvPr>
          <p:cNvSpPr/>
          <p:nvPr/>
        </p:nvSpPr>
        <p:spPr>
          <a:xfrm>
            <a:off x="12360097" y="2222400"/>
            <a:ext cx="363144" cy="363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50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hf hd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1800" b="1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80000"/>
        <a:buFont typeface="Courier New" panose="02070309020205020404" pitchFamily="49" charset="0"/>
        <a:buChar char="o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120000"/>
        <a:buFont typeface="Arial" panose="020B0604020202020204" pitchFamily="34" charset="0"/>
        <a:buChar char="­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761">
          <p15:clr>
            <a:srgbClr val="F26B43"/>
          </p15:clr>
        </p15:guide>
        <p15:guide id="5" pos="890">
          <p15:clr>
            <a:srgbClr val="F26B43"/>
          </p15:clr>
        </p15:guide>
        <p15:guide id="6" pos="1364">
          <p15:clr>
            <a:srgbClr val="F26B43"/>
          </p15:clr>
        </p15:guide>
        <p15:guide id="7" pos="1493">
          <p15:clr>
            <a:srgbClr val="F26B43"/>
          </p15:clr>
        </p15:guide>
        <p15:guide id="8" pos="1966">
          <p15:clr>
            <a:srgbClr val="F26B43"/>
          </p15:clr>
        </p15:guide>
        <p15:guide id="9" pos="2094">
          <p15:clr>
            <a:srgbClr val="F26B43"/>
          </p15:clr>
        </p15:guide>
        <p15:guide id="10" pos="2569">
          <p15:clr>
            <a:srgbClr val="F26B43"/>
          </p15:clr>
        </p15:guide>
        <p15:guide id="11" pos="2699">
          <p15:clr>
            <a:srgbClr val="F26B43"/>
          </p15:clr>
        </p15:guide>
        <p15:guide id="12" pos="3172">
          <p15:clr>
            <a:srgbClr val="F26B43"/>
          </p15:clr>
        </p15:guide>
        <p15:guide id="13" pos="3302">
          <p15:clr>
            <a:srgbClr val="F26B43"/>
          </p15:clr>
        </p15:guide>
        <p15:guide id="14" pos="3775">
          <p15:clr>
            <a:srgbClr val="F26B43"/>
          </p15:clr>
        </p15:guide>
        <p15:guide id="15" pos="3904">
          <p15:clr>
            <a:srgbClr val="F26B43"/>
          </p15:clr>
        </p15:guide>
        <p15:guide id="16" pos="4378">
          <p15:clr>
            <a:srgbClr val="F26B43"/>
          </p15:clr>
        </p15:guide>
        <p15:guide id="17" pos="4507">
          <p15:clr>
            <a:srgbClr val="F26B43"/>
          </p15:clr>
        </p15:guide>
        <p15:guide id="18" pos="4980">
          <p15:clr>
            <a:srgbClr val="F26B43"/>
          </p15:clr>
        </p15:guide>
        <p15:guide id="19" pos="5110">
          <p15:clr>
            <a:srgbClr val="F26B43"/>
          </p15:clr>
        </p15:guide>
        <p15:guide id="20" pos="5583">
          <p15:clr>
            <a:srgbClr val="F26B43"/>
          </p15:clr>
        </p15:guide>
        <p15:guide id="21" pos="5722">
          <p15:clr>
            <a:srgbClr val="F26B43"/>
          </p15:clr>
        </p15:guide>
        <p15:guide id="22" pos="6186">
          <p15:clr>
            <a:srgbClr val="F26B43"/>
          </p15:clr>
        </p15:guide>
        <p15:guide id="23" pos="6316">
          <p15:clr>
            <a:srgbClr val="F26B43"/>
          </p15:clr>
        </p15:guide>
        <p15:guide id="24" pos="6788">
          <p15:clr>
            <a:srgbClr val="F26B43"/>
          </p15:clr>
        </p15:guide>
        <p15:guide id="25" pos="6918">
          <p15:clr>
            <a:srgbClr val="F26B43"/>
          </p15:clr>
        </p15:guide>
        <p15:guide id="26" pos="739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8">
          <p15:clr>
            <a:srgbClr val="F26B43"/>
          </p15:clr>
        </p15:guide>
        <p15:guide id="30" orient="horz" pos="4032">
          <p15:clr>
            <a:srgbClr val="F26B43"/>
          </p15:clr>
        </p15:guide>
        <p15:guide id="31" orient="horz" pos="187">
          <p15:clr>
            <a:srgbClr val="F26B43"/>
          </p15:clr>
        </p15:guide>
        <p15:guide id="32" orient="horz" pos="4138">
          <p15:clr>
            <a:srgbClr val="F26B43"/>
          </p15:clr>
        </p15:guide>
        <p15:guide id="33" pos="187">
          <p15:clr>
            <a:srgbClr val="F26B43"/>
          </p15:clr>
        </p15:guide>
        <p15:guide id="34" pos="7491">
          <p15:clr>
            <a:srgbClr val="F26B43"/>
          </p15:clr>
        </p15:guide>
        <p15:guide id="35" orient="horz" pos="104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0C11E-7FB8-65D3-5E90-C586EAED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7448550" cy="34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72BA-CEC3-C2D0-D5AF-E19F3CDBE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66800"/>
            <a:ext cx="744855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5A59-3227-FA64-C2A5-2902A3230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515100"/>
            <a:ext cx="3621088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spc="5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F464-F785-4779-3C00-4E1C8D41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3714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F44-EACC-80C5-0E1D-804FE7B4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799" y="6515100"/>
            <a:ext cx="157163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1C05C3-F9CC-44D2-8765-A7F96B2BE15E}"/>
              </a:ext>
            </a:extLst>
          </p:cNvPr>
          <p:cNvSpPr/>
          <p:nvPr/>
        </p:nvSpPr>
        <p:spPr>
          <a:xfrm>
            <a:off x="12360097" y="1111200"/>
            <a:ext cx="363144" cy="363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8FE5F-2062-5530-1599-73C530015C19}"/>
              </a:ext>
            </a:extLst>
          </p:cNvPr>
          <p:cNvSpPr/>
          <p:nvPr/>
        </p:nvSpPr>
        <p:spPr>
          <a:xfrm>
            <a:off x="12360097" y="555600"/>
            <a:ext cx="363144" cy="363144"/>
          </a:xfrm>
          <a:prstGeom prst="rect">
            <a:avLst/>
          </a:prstGeom>
          <a:solidFill>
            <a:srgbClr val="2E5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70F2AF-2D79-8606-37CD-33CD257BB851}"/>
              </a:ext>
            </a:extLst>
          </p:cNvPr>
          <p:cNvSpPr/>
          <p:nvPr/>
        </p:nvSpPr>
        <p:spPr>
          <a:xfrm>
            <a:off x="12360097" y="0"/>
            <a:ext cx="363144" cy="363144"/>
          </a:xfrm>
          <a:prstGeom prst="rect">
            <a:avLst/>
          </a:prstGeom>
          <a:solidFill>
            <a:srgbClr val="021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99B2D1-CC10-94D9-482D-57D4FEA0DF84}"/>
              </a:ext>
            </a:extLst>
          </p:cNvPr>
          <p:cNvSpPr/>
          <p:nvPr/>
        </p:nvSpPr>
        <p:spPr>
          <a:xfrm>
            <a:off x="12360097" y="1666800"/>
            <a:ext cx="363144" cy="363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CDAD95-AC93-4E13-80D0-1B406B77B1DD}"/>
              </a:ext>
            </a:extLst>
          </p:cNvPr>
          <p:cNvSpPr/>
          <p:nvPr/>
        </p:nvSpPr>
        <p:spPr>
          <a:xfrm>
            <a:off x="12360097" y="2222400"/>
            <a:ext cx="363144" cy="363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83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hf hd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1800" b="1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80000"/>
        <a:buFont typeface="Courier New" panose="02070309020205020404" pitchFamily="49" charset="0"/>
        <a:buChar char="o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120000"/>
        <a:buFont typeface="Arial" panose="020B0604020202020204" pitchFamily="34" charset="0"/>
        <a:buChar char="­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761">
          <p15:clr>
            <a:srgbClr val="F26B43"/>
          </p15:clr>
        </p15:guide>
        <p15:guide id="5" pos="890">
          <p15:clr>
            <a:srgbClr val="F26B43"/>
          </p15:clr>
        </p15:guide>
        <p15:guide id="6" pos="1364">
          <p15:clr>
            <a:srgbClr val="F26B43"/>
          </p15:clr>
        </p15:guide>
        <p15:guide id="7" pos="1493">
          <p15:clr>
            <a:srgbClr val="F26B43"/>
          </p15:clr>
        </p15:guide>
        <p15:guide id="8" pos="1966">
          <p15:clr>
            <a:srgbClr val="F26B43"/>
          </p15:clr>
        </p15:guide>
        <p15:guide id="9" pos="2094">
          <p15:clr>
            <a:srgbClr val="F26B43"/>
          </p15:clr>
        </p15:guide>
        <p15:guide id="10" pos="2569">
          <p15:clr>
            <a:srgbClr val="F26B43"/>
          </p15:clr>
        </p15:guide>
        <p15:guide id="11" pos="2699">
          <p15:clr>
            <a:srgbClr val="F26B43"/>
          </p15:clr>
        </p15:guide>
        <p15:guide id="12" pos="3172">
          <p15:clr>
            <a:srgbClr val="F26B43"/>
          </p15:clr>
        </p15:guide>
        <p15:guide id="13" pos="3302">
          <p15:clr>
            <a:srgbClr val="F26B43"/>
          </p15:clr>
        </p15:guide>
        <p15:guide id="14" pos="3775">
          <p15:clr>
            <a:srgbClr val="F26B43"/>
          </p15:clr>
        </p15:guide>
        <p15:guide id="15" pos="3904">
          <p15:clr>
            <a:srgbClr val="F26B43"/>
          </p15:clr>
        </p15:guide>
        <p15:guide id="16" pos="4378">
          <p15:clr>
            <a:srgbClr val="F26B43"/>
          </p15:clr>
        </p15:guide>
        <p15:guide id="17" pos="4507">
          <p15:clr>
            <a:srgbClr val="F26B43"/>
          </p15:clr>
        </p15:guide>
        <p15:guide id="18" pos="4980">
          <p15:clr>
            <a:srgbClr val="F26B43"/>
          </p15:clr>
        </p15:guide>
        <p15:guide id="19" pos="5110">
          <p15:clr>
            <a:srgbClr val="F26B43"/>
          </p15:clr>
        </p15:guide>
        <p15:guide id="20" pos="5583">
          <p15:clr>
            <a:srgbClr val="F26B43"/>
          </p15:clr>
        </p15:guide>
        <p15:guide id="21" pos="5722">
          <p15:clr>
            <a:srgbClr val="F26B43"/>
          </p15:clr>
        </p15:guide>
        <p15:guide id="22" pos="6186">
          <p15:clr>
            <a:srgbClr val="F26B43"/>
          </p15:clr>
        </p15:guide>
        <p15:guide id="23" pos="6316">
          <p15:clr>
            <a:srgbClr val="F26B43"/>
          </p15:clr>
        </p15:guide>
        <p15:guide id="24" pos="6788">
          <p15:clr>
            <a:srgbClr val="F26B43"/>
          </p15:clr>
        </p15:guide>
        <p15:guide id="25" pos="6918">
          <p15:clr>
            <a:srgbClr val="F26B43"/>
          </p15:clr>
        </p15:guide>
        <p15:guide id="26" pos="739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8">
          <p15:clr>
            <a:srgbClr val="F26B43"/>
          </p15:clr>
        </p15:guide>
        <p15:guide id="30" orient="horz" pos="4032">
          <p15:clr>
            <a:srgbClr val="F26B43"/>
          </p15:clr>
        </p15:guide>
        <p15:guide id="31" orient="horz" pos="187">
          <p15:clr>
            <a:srgbClr val="F26B43"/>
          </p15:clr>
        </p15:guide>
        <p15:guide id="32" orient="horz" pos="4138">
          <p15:clr>
            <a:srgbClr val="F26B43"/>
          </p15:clr>
        </p15:guide>
        <p15:guide id="33" pos="187">
          <p15:clr>
            <a:srgbClr val="F26B43"/>
          </p15:clr>
        </p15:guide>
        <p15:guide id="34" pos="7491">
          <p15:clr>
            <a:srgbClr val="F26B43"/>
          </p15:clr>
        </p15:guide>
        <p15:guide id="35" orient="horz" pos="104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0C11E-7FB8-65D3-5E90-C586EAED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7448550" cy="34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72BA-CEC3-C2D0-D5AF-E19F3CDBE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66800"/>
            <a:ext cx="744855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5A59-3227-FA64-C2A5-2902A3230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515100"/>
            <a:ext cx="3621088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spc="5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F464-F785-4779-3C00-4E1C8D41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3714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F44-EACC-80C5-0E1D-804FE7B4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799" y="6515100"/>
            <a:ext cx="157163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175F9E-DDAD-FFC1-0C63-9A64BD704A97}"/>
              </a:ext>
            </a:extLst>
          </p:cNvPr>
          <p:cNvSpPr/>
          <p:nvPr/>
        </p:nvSpPr>
        <p:spPr>
          <a:xfrm>
            <a:off x="12360097" y="1111200"/>
            <a:ext cx="363144" cy="363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6A48D0-BAEE-F310-DED1-01385AA52202}"/>
              </a:ext>
            </a:extLst>
          </p:cNvPr>
          <p:cNvSpPr/>
          <p:nvPr/>
        </p:nvSpPr>
        <p:spPr>
          <a:xfrm>
            <a:off x="12360097" y="555600"/>
            <a:ext cx="363144" cy="363144"/>
          </a:xfrm>
          <a:prstGeom prst="rect">
            <a:avLst/>
          </a:prstGeom>
          <a:solidFill>
            <a:srgbClr val="2E5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727634-D0AD-77E6-73D3-8392DAB9FFAA}"/>
              </a:ext>
            </a:extLst>
          </p:cNvPr>
          <p:cNvSpPr/>
          <p:nvPr/>
        </p:nvSpPr>
        <p:spPr>
          <a:xfrm>
            <a:off x="12360097" y="0"/>
            <a:ext cx="363144" cy="363144"/>
          </a:xfrm>
          <a:prstGeom prst="rect">
            <a:avLst/>
          </a:prstGeom>
          <a:solidFill>
            <a:srgbClr val="021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112961-4BC4-2C50-82BE-C41D8F7102EC}"/>
              </a:ext>
            </a:extLst>
          </p:cNvPr>
          <p:cNvSpPr/>
          <p:nvPr/>
        </p:nvSpPr>
        <p:spPr>
          <a:xfrm>
            <a:off x="12360097" y="1666800"/>
            <a:ext cx="363144" cy="363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C14AEF-7C27-38D3-14E2-C27BEF9EF8AA}"/>
              </a:ext>
            </a:extLst>
          </p:cNvPr>
          <p:cNvSpPr/>
          <p:nvPr/>
        </p:nvSpPr>
        <p:spPr>
          <a:xfrm>
            <a:off x="12360097" y="2222400"/>
            <a:ext cx="363144" cy="363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98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1800" b="1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80000"/>
        <a:buFont typeface="Courier New" panose="02070309020205020404" pitchFamily="49" charset="0"/>
        <a:buChar char="o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120000"/>
        <a:buFont typeface="Arial" panose="020B0604020202020204" pitchFamily="34" charset="0"/>
        <a:buChar char="­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761">
          <p15:clr>
            <a:srgbClr val="F26B43"/>
          </p15:clr>
        </p15:guide>
        <p15:guide id="5" pos="890">
          <p15:clr>
            <a:srgbClr val="F26B43"/>
          </p15:clr>
        </p15:guide>
        <p15:guide id="6" pos="1364">
          <p15:clr>
            <a:srgbClr val="F26B43"/>
          </p15:clr>
        </p15:guide>
        <p15:guide id="7" pos="1493">
          <p15:clr>
            <a:srgbClr val="F26B43"/>
          </p15:clr>
        </p15:guide>
        <p15:guide id="8" pos="1966">
          <p15:clr>
            <a:srgbClr val="F26B43"/>
          </p15:clr>
        </p15:guide>
        <p15:guide id="9" pos="2094">
          <p15:clr>
            <a:srgbClr val="F26B43"/>
          </p15:clr>
        </p15:guide>
        <p15:guide id="10" pos="2569">
          <p15:clr>
            <a:srgbClr val="F26B43"/>
          </p15:clr>
        </p15:guide>
        <p15:guide id="11" pos="2699">
          <p15:clr>
            <a:srgbClr val="F26B43"/>
          </p15:clr>
        </p15:guide>
        <p15:guide id="12" pos="3172">
          <p15:clr>
            <a:srgbClr val="F26B43"/>
          </p15:clr>
        </p15:guide>
        <p15:guide id="13" pos="3302">
          <p15:clr>
            <a:srgbClr val="F26B43"/>
          </p15:clr>
        </p15:guide>
        <p15:guide id="14" pos="3775">
          <p15:clr>
            <a:srgbClr val="F26B43"/>
          </p15:clr>
        </p15:guide>
        <p15:guide id="15" pos="3904">
          <p15:clr>
            <a:srgbClr val="F26B43"/>
          </p15:clr>
        </p15:guide>
        <p15:guide id="16" pos="4378">
          <p15:clr>
            <a:srgbClr val="F26B43"/>
          </p15:clr>
        </p15:guide>
        <p15:guide id="17" pos="4507">
          <p15:clr>
            <a:srgbClr val="F26B43"/>
          </p15:clr>
        </p15:guide>
        <p15:guide id="18" pos="4980">
          <p15:clr>
            <a:srgbClr val="F26B43"/>
          </p15:clr>
        </p15:guide>
        <p15:guide id="19" pos="5110">
          <p15:clr>
            <a:srgbClr val="F26B43"/>
          </p15:clr>
        </p15:guide>
        <p15:guide id="20" pos="5583">
          <p15:clr>
            <a:srgbClr val="F26B43"/>
          </p15:clr>
        </p15:guide>
        <p15:guide id="21" pos="5722">
          <p15:clr>
            <a:srgbClr val="F26B43"/>
          </p15:clr>
        </p15:guide>
        <p15:guide id="22" pos="6186">
          <p15:clr>
            <a:srgbClr val="F26B43"/>
          </p15:clr>
        </p15:guide>
        <p15:guide id="23" pos="6316">
          <p15:clr>
            <a:srgbClr val="F26B43"/>
          </p15:clr>
        </p15:guide>
        <p15:guide id="24" pos="6788">
          <p15:clr>
            <a:srgbClr val="F26B43"/>
          </p15:clr>
        </p15:guide>
        <p15:guide id="25" pos="6918">
          <p15:clr>
            <a:srgbClr val="F26B43"/>
          </p15:clr>
        </p15:guide>
        <p15:guide id="26" pos="739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8">
          <p15:clr>
            <a:srgbClr val="F26B43"/>
          </p15:clr>
        </p15:guide>
        <p15:guide id="30" orient="horz" pos="4032">
          <p15:clr>
            <a:srgbClr val="F26B43"/>
          </p15:clr>
        </p15:guide>
        <p15:guide id="31" orient="horz" pos="187">
          <p15:clr>
            <a:srgbClr val="F26B43"/>
          </p15:clr>
        </p15:guide>
        <p15:guide id="32" orient="horz" pos="4138">
          <p15:clr>
            <a:srgbClr val="F26B43"/>
          </p15:clr>
        </p15:guide>
        <p15:guide id="33" pos="187">
          <p15:clr>
            <a:srgbClr val="F26B43"/>
          </p15:clr>
        </p15:guide>
        <p15:guide id="34" pos="7491">
          <p15:clr>
            <a:srgbClr val="F26B43"/>
          </p15:clr>
        </p15:guide>
        <p15:guide id="35" orient="horz" pos="1049">
          <p15:clr>
            <a:srgbClr val="F26B43"/>
          </p15:clr>
        </p15:guide>
        <p15:guide id="36" orient="horz" pos="504">
          <p15:clr>
            <a:srgbClr val="F26B43"/>
          </p15:clr>
        </p15:guide>
        <p15:guide id="37" orient="horz" pos="150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0C11E-7FB8-65D3-5E90-C586EAED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7448550" cy="34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72BA-CEC3-C2D0-D5AF-E19F3CDBE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66800"/>
            <a:ext cx="744855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5A59-3227-FA64-C2A5-2902A3230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515100"/>
            <a:ext cx="3621088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 spc="50" baseline="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3F464-F785-4779-3C00-4E1C8D410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3714" y="6515100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Confidential – British Airways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F44-EACC-80C5-0E1D-804FE7B48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799" y="6515100"/>
            <a:ext cx="157163" cy="1173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spc="50" baseline="0">
                <a:solidFill>
                  <a:schemeClr val="tx2"/>
                </a:solidFill>
              </a:defRPr>
            </a:lvl1pPr>
          </a:lstStyle>
          <a:p>
            <a:fld id="{547D8F62-AA94-4162-81E0-AD925AB77EC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E976B3-1B81-AD7F-EB98-42F970A6BA80}"/>
              </a:ext>
            </a:extLst>
          </p:cNvPr>
          <p:cNvSpPr/>
          <p:nvPr/>
        </p:nvSpPr>
        <p:spPr>
          <a:xfrm>
            <a:off x="12360097" y="1111200"/>
            <a:ext cx="363144" cy="3631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28264D-CEF0-9679-B5A8-896DF2074A7F}"/>
              </a:ext>
            </a:extLst>
          </p:cNvPr>
          <p:cNvSpPr/>
          <p:nvPr/>
        </p:nvSpPr>
        <p:spPr>
          <a:xfrm>
            <a:off x="12360097" y="555600"/>
            <a:ext cx="363144" cy="363144"/>
          </a:xfrm>
          <a:prstGeom prst="rect">
            <a:avLst/>
          </a:prstGeom>
          <a:solidFill>
            <a:srgbClr val="2E5C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54B281-4DD6-4C43-BFAD-71C0DFFD6C05}"/>
              </a:ext>
            </a:extLst>
          </p:cNvPr>
          <p:cNvSpPr/>
          <p:nvPr/>
        </p:nvSpPr>
        <p:spPr>
          <a:xfrm>
            <a:off x="12360097" y="0"/>
            <a:ext cx="363144" cy="363144"/>
          </a:xfrm>
          <a:prstGeom prst="rect">
            <a:avLst/>
          </a:prstGeom>
          <a:solidFill>
            <a:srgbClr val="021B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26188-01B2-5E30-3679-797AE7382D0D}"/>
              </a:ext>
            </a:extLst>
          </p:cNvPr>
          <p:cNvSpPr/>
          <p:nvPr/>
        </p:nvSpPr>
        <p:spPr>
          <a:xfrm>
            <a:off x="12360097" y="1666800"/>
            <a:ext cx="363144" cy="363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9BFEC3-9CD5-6382-339C-4AC74592AAA4}"/>
              </a:ext>
            </a:extLst>
          </p:cNvPr>
          <p:cNvSpPr/>
          <p:nvPr/>
        </p:nvSpPr>
        <p:spPr>
          <a:xfrm>
            <a:off x="12360097" y="2222400"/>
            <a:ext cx="363144" cy="363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88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dt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1800" b="1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80000"/>
        <a:buFont typeface="Courier New" panose="02070309020205020404" pitchFamily="49" charset="0"/>
        <a:buChar char="o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tx2"/>
        </a:buClr>
        <a:buSzPct val="120000"/>
        <a:buFont typeface="Arial" panose="020B0604020202020204" pitchFamily="34" charset="0"/>
        <a:buChar char="­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4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Char char="•"/>
        <a:defRPr sz="1400" kern="1200" spc="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288">
          <p15:clr>
            <a:srgbClr val="F26B43"/>
          </p15:clr>
        </p15:guide>
        <p15:guide id="4" pos="761">
          <p15:clr>
            <a:srgbClr val="F26B43"/>
          </p15:clr>
        </p15:guide>
        <p15:guide id="5" pos="890">
          <p15:clr>
            <a:srgbClr val="F26B43"/>
          </p15:clr>
        </p15:guide>
        <p15:guide id="6" pos="1364">
          <p15:clr>
            <a:srgbClr val="F26B43"/>
          </p15:clr>
        </p15:guide>
        <p15:guide id="7" pos="1493">
          <p15:clr>
            <a:srgbClr val="F26B43"/>
          </p15:clr>
        </p15:guide>
        <p15:guide id="8" pos="1966">
          <p15:clr>
            <a:srgbClr val="F26B43"/>
          </p15:clr>
        </p15:guide>
        <p15:guide id="9" pos="2094">
          <p15:clr>
            <a:srgbClr val="F26B43"/>
          </p15:clr>
        </p15:guide>
        <p15:guide id="10" pos="2569">
          <p15:clr>
            <a:srgbClr val="F26B43"/>
          </p15:clr>
        </p15:guide>
        <p15:guide id="11" pos="2699">
          <p15:clr>
            <a:srgbClr val="F26B43"/>
          </p15:clr>
        </p15:guide>
        <p15:guide id="12" pos="3172">
          <p15:clr>
            <a:srgbClr val="F26B43"/>
          </p15:clr>
        </p15:guide>
        <p15:guide id="13" pos="3302">
          <p15:clr>
            <a:srgbClr val="F26B43"/>
          </p15:clr>
        </p15:guide>
        <p15:guide id="14" pos="3775">
          <p15:clr>
            <a:srgbClr val="F26B43"/>
          </p15:clr>
        </p15:guide>
        <p15:guide id="15" pos="3904">
          <p15:clr>
            <a:srgbClr val="F26B43"/>
          </p15:clr>
        </p15:guide>
        <p15:guide id="16" pos="4378">
          <p15:clr>
            <a:srgbClr val="F26B43"/>
          </p15:clr>
        </p15:guide>
        <p15:guide id="17" pos="4507">
          <p15:clr>
            <a:srgbClr val="F26B43"/>
          </p15:clr>
        </p15:guide>
        <p15:guide id="18" pos="4980">
          <p15:clr>
            <a:srgbClr val="F26B43"/>
          </p15:clr>
        </p15:guide>
        <p15:guide id="19" pos="5110">
          <p15:clr>
            <a:srgbClr val="F26B43"/>
          </p15:clr>
        </p15:guide>
        <p15:guide id="20" pos="5583">
          <p15:clr>
            <a:srgbClr val="F26B43"/>
          </p15:clr>
        </p15:guide>
        <p15:guide id="21" pos="5722">
          <p15:clr>
            <a:srgbClr val="F26B43"/>
          </p15:clr>
        </p15:guide>
        <p15:guide id="22" pos="6186">
          <p15:clr>
            <a:srgbClr val="F26B43"/>
          </p15:clr>
        </p15:guide>
        <p15:guide id="23" pos="6316">
          <p15:clr>
            <a:srgbClr val="F26B43"/>
          </p15:clr>
        </p15:guide>
        <p15:guide id="24" pos="6788">
          <p15:clr>
            <a:srgbClr val="F26B43"/>
          </p15:clr>
        </p15:guide>
        <p15:guide id="25" pos="6918">
          <p15:clr>
            <a:srgbClr val="F26B43"/>
          </p15:clr>
        </p15:guide>
        <p15:guide id="26" pos="7392">
          <p15:clr>
            <a:srgbClr val="F26B43"/>
          </p15:clr>
        </p15:guide>
        <p15:guide id="27" orient="horz">
          <p15:clr>
            <a:srgbClr val="F26B43"/>
          </p15:clr>
        </p15:guide>
        <p15:guide id="28" orient="horz" pos="4320">
          <p15:clr>
            <a:srgbClr val="F26B43"/>
          </p15:clr>
        </p15:guide>
        <p15:guide id="29" orient="horz" pos="288">
          <p15:clr>
            <a:srgbClr val="F26B43"/>
          </p15:clr>
        </p15:guide>
        <p15:guide id="30" orient="horz" pos="4032">
          <p15:clr>
            <a:srgbClr val="F26B43"/>
          </p15:clr>
        </p15:guide>
        <p15:guide id="31" orient="horz" pos="187">
          <p15:clr>
            <a:srgbClr val="F26B43"/>
          </p15:clr>
        </p15:guide>
        <p15:guide id="32" orient="horz" pos="4138">
          <p15:clr>
            <a:srgbClr val="F26B43"/>
          </p15:clr>
        </p15:guide>
        <p15:guide id="33" pos="187">
          <p15:clr>
            <a:srgbClr val="F26B43"/>
          </p15:clr>
        </p15:guide>
        <p15:guide id="34" pos="74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34EDC2-F06C-024E-72C1-B7752198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551" y="2683144"/>
            <a:ext cx="8350898" cy="1491712"/>
          </a:xfrm>
        </p:spPr>
        <p:txBody>
          <a:bodyPr>
            <a:normAutofit fontScale="90000"/>
          </a:bodyPr>
          <a:lstStyle/>
          <a:p>
            <a:r>
              <a:rPr lang="en-US" dirty="0"/>
              <a:t>MRO PRO Launch – Line Maintenance Worldwide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7E6DF-6896-A790-7557-8C7344A0D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August 2025</a:t>
            </a:r>
          </a:p>
        </p:txBody>
      </p:sp>
      <p:pic>
        <p:nvPicPr>
          <p:cNvPr id="5" name="Picture 4" descr="A blue airplane with a gear in the center&#10;&#10;AI-generated content may be incorrect.">
            <a:extLst>
              <a:ext uri="{FF2B5EF4-FFF2-40B4-BE49-F238E27FC236}">
                <a16:creationId xmlns:a16="http://schemas.microsoft.com/office/drawing/2014/main" id="{855FB518-0198-8935-8A74-DE2D31009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3" y="289487"/>
            <a:ext cx="4719591" cy="859113"/>
          </a:xfrm>
          <a:prstGeom prst="rect">
            <a:avLst/>
          </a:prstGeom>
        </p:spPr>
      </p:pic>
      <p:pic>
        <p:nvPicPr>
          <p:cNvPr id="9" name="Picture 8" descr="A black and red sign with white text&#10;&#10;AI-generated content may be incorrect.">
            <a:extLst>
              <a:ext uri="{FF2B5EF4-FFF2-40B4-BE49-F238E27FC236}">
                <a16:creationId xmlns:a16="http://schemas.microsoft.com/office/drawing/2014/main" id="{C41A114F-1200-7F19-3F8F-E867FCB96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368" y="214916"/>
            <a:ext cx="1766093" cy="713613"/>
          </a:xfrm>
          <a:prstGeom prst="rect">
            <a:avLst/>
          </a:prstGeom>
        </p:spPr>
      </p:pic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E63EE094-DC03-5F91-D2AF-95D152F7ACD2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Confidential – British Airways</a:t>
            </a:r>
          </a:p>
        </p:txBody>
      </p:sp>
    </p:spTree>
    <p:extLst>
      <p:ext uri="{BB962C8B-B14F-4D97-AF65-F5344CB8AC3E}">
        <p14:creationId xmlns:p14="http://schemas.microsoft.com/office/powerpoint/2010/main" val="19625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680217-B01A-3F89-D27E-7F3A0CC97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023" y="1371600"/>
            <a:ext cx="4252084" cy="4692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C2A283-0A91-0EB7-9B00-F0640B5017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277"/>
          <a:stretch/>
        </p:blipFill>
        <p:spPr>
          <a:xfrm>
            <a:off x="461282" y="2508294"/>
            <a:ext cx="6850568" cy="1841412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734FDF8-E3E2-F74B-8EAC-A52908D00B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2975C711-DE90-3012-AC5A-200EBEDC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893" y="356368"/>
            <a:ext cx="9050695" cy="1015232"/>
          </a:xfrm>
        </p:spPr>
        <p:txBody>
          <a:bodyPr>
            <a:noAutofit/>
          </a:bodyPr>
          <a:lstStyle/>
          <a:p>
            <a:r>
              <a:rPr lang="en-US" sz="4000" dirty="0"/>
              <a:t>Work Orders: The Core of MRO PRO </a:t>
            </a:r>
            <a:endParaRPr lang="en-GB" sz="4000" dirty="0"/>
          </a:p>
        </p:txBody>
      </p:sp>
      <p:sp>
        <p:nvSpPr>
          <p:cNvPr id="19" name="Footer Placeholder 8">
            <a:extLst>
              <a:ext uri="{FF2B5EF4-FFF2-40B4-BE49-F238E27FC236}">
                <a16:creationId xmlns:a16="http://schemas.microsoft.com/office/drawing/2014/main" id="{E704CD53-2322-E3F6-C88D-8F4C17D58058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Confidential – British Airways</a:t>
            </a:r>
          </a:p>
        </p:txBody>
      </p:sp>
    </p:spTree>
    <p:extLst>
      <p:ext uri="{BB962C8B-B14F-4D97-AF65-F5344CB8AC3E}">
        <p14:creationId xmlns:p14="http://schemas.microsoft.com/office/powerpoint/2010/main" val="3872516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49396-7CFC-97DD-11CD-3B442BEEA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DD83EB-9418-760C-965C-59CE39E8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8" y="1731239"/>
            <a:ext cx="7759083" cy="183758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MRO PRO SharePoint Hub</a:t>
            </a:r>
            <a:endParaRPr lang="en-GB" sz="4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C59F5-A705-5E13-4A42-24EE6A557F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734799" y="6515100"/>
            <a:ext cx="157163" cy="117339"/>
          </a:xfrm>
        </p:spPr>
        <p:txBody>
          <a:bodyPr/>
          <a:lstStyle/>
          <a:p>
            <a:fld id="{547D8F62-AA94-4162-81E0-AD925AB77EC1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0D13D9-E0C1-BC69-CE11-5107857ED6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36823" y="4092069"/>
            <a:ext cx="4075595" cy="707316"/>
          </a:xfrm>
        </p:spPr>
        <p:txBody>
          <a:bodyPr>
            <a:noAutofit/>
          </a:bodyPr>
          <a:lstStyle/>
          <a:p>
            <a:r>
              <a:rPr lang="en-US" sz="1800" dirty="0"/>
              <a:t>One central hub for everything you need.</a:t>
            </a:r>
            <a:endParaRPr lang="en-GB" sz="1800" dirty="0"/>
          </a:p>
        </p:txBody>
      </p:sp>
      <p:pic>
        <p:nvPicPr>
          <p:cNvPr id="11" name="Picture Placeholder 10" descr="A logo with circles and a letter s&#10;&#10;AI-generated content may be incorrect.">
            <a:extLst>
              <a:ext uri="{FF2B5EF4-FFF2-40B4-BE49-F238E27FC236}">
                <a16:creationId xmlns:a16="http://schemas.microsoft.com/office/drawing/2014/main" id="{C023335D-6627-3E67-7594-C55D755FC40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2" r="32422"/>
          <a:stretch>
            <a:fillRect/>
          </a:stretch>
        </p:blipFill>
        <p:spPr/>
      </p:pic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817F3B85-316D-B603-2C1D-6642F7C80B1F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Confidential – British Airways</a:t>
            </a:r>
          </a:p>
        </p:txBody>
      </p:sp>
    </p:spTree>
    <p:extLst>
      <p:ext uri="{BB962C8B-B14F-4D97-AF65-F5344CB8AC3E}">
        <p14:creationId xmlns:p14="http://schemas.microsoft.com/office/powerpoint/2010/main" val="2605254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28858-739C-29A3-15C2-8369E4885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9D65B-1EFE-B058-5500-67C58D3B1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6742"/>
            <a:ext cx="11277600" cy="4144516"/>
          </a:xfrm>
          <a:prstGeom prst="rect">
            <a:avLst/>
          </a:prstGeom>
        </p:spPr>
      </p:pic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7381B8C5-1737-DAD1-655A-B6B91F443D12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Confidential – British Airways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C0BBC-1DFF-B7AE-8D9D-B9DB1A09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C1C8C-9220-4586-A5CB-77FA705821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D6094-7F49-A099-D963-B12D586139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3B420-C724-91C6-46E2-7F3FAB1B1918}"/>
              </a:ext>
            </a:extLst>
          </p:cNvPr>
          <p:cNvSpPr txBox="1"/>
          <p:nvPr/>
        </p:nvSpPr>
        <p:spPr>
          <a:xfrm>
            <a:off x="457200" y="338645"/>
            <a:ext cx="892789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2800" b="1"/>
            </a:pP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🏠 Home Page Overview – MRO PRO SharePoint Hub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717BF-A11E-3596-736A-F4C154902623}"/>
              </a:ext>
            </a:extLst>
          </p:cNvPr>
          <p:cNvSpPr txBox="1"/>
          <p:nvPr/>
        </p:nvSpPr>
        <p:spPr>
          <a:xfrm>
            <a:off x="1041632" y="1188314"/>
            <a:ext cx="9291975" cy="493744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The </a:t>
            </a:r>
            <a:r>
              <a:rPr b="1" dirty="0">
                <a:solidFill>
                  <a:srgbClr val="0070C0"/>
                </a:solidFill>
                <a:latin typeface="Mylius Modern" panose="020B0504020202020204" pitchFamily="34" charset="0"/>
              </a:rPr>
              <a:t>Home Page </a:t>
            </a: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serves as the central landing space for all things MRO PRO. It is designed to keep users informed, engaged, and connected.</a:t>
            </a:r>
            <a:endParaRPr lang="en-US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1400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🔔 </a:t>
            </a:r>
            <a:r>
              <a:rPr b="1" dirty="0">
                <a:solidFill>
                  <a:srgbClr val="0070C0"/>
                </a:solidFill>
                <a:latin typeface="Mylius Modern" panose="020B0504020202020204" pitchFamily="34" charset="0"/>
              </a:rPr>
              <a:t>Announcement Zone </a:t>
            </a: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– This will host key updates, rollout milestones, reminders, and urgent notices for all engineers and managers.</a:t>
            </a:r>
            <a:endParaRPr lang="en-US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⏳ </a:t>
            </a:r>
            <a:r>
              <a:rPr b="1" dirty="0">
                <a:solidFill>
                  <a:srgbClr val="0070C0"/>
                </a:solidFill>
                <a:latin typeface="Mylius Modern" panose="020B0504020202020204" pitchFamily="34" charset="0"/>
              </a:rPr>
              <a:t>Countdown Timer </a:t>
            </a: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– A visual cue marking the next key event (e.g., go-live, training deadline, phase launch).</a:t>
            </a:r>
            <a:endParaRPr lang="en-US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📍 </a:t>
            </a:r>
            <a:r>
              <a:rPr b="1" dirty="0">
                <a:solidFill>
                  <a:srgbClr val="0070C0"/>
                </a:solidFill>
                <a:latin typeface="Mylius Modern" panose="020B0504020202020204" pitchFamily="34" charset="0"/>
              </a:rPr>
              <a:t>Navigation Gateway </a:t>
            </a:r>
            <a: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  <a:t>– From here, users can jump to training pages, FAQs, ticket submission forms, and Business Continuity Plans (BCP).</a:t>
            </a:r>
            <a:br>
              <a:rPr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endParaRPr lang="en-US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i="1" dirty="0">
                <a:solidFill>
                  <a:srgbClr val="0070C0"/>
                </a:solidFill>
                <a:latin typeface="Mylius Modern" panose="020B0504020202020204" pitchFamily="34" charset="0"/>
              </a:rPr>
              <a:t>🧭 Think of it as your mission control – the first place to check when logging in for any MRO PRO update or guidance.</a:t>
            </a:r>
          </a:p>
        </p:txBody>
      </p:sp>
    </p:spTree>
    <p:extLst>
      <p:ext uri="{BB962C8B-B14F-4D97-AF65-F5344CB8AC3E}">
        <p14:creationId xmlns:p14="http://schemas.microsoft.com/office/powerpoint/2010/main" val="108223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28858-739C-29A3-15C2-8369E4885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6097C-C3A0-47AC-4356-A7EFF7D3F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0086"/>
            <a:ext cx="11277600" cy="54978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C357F-B2EF-5588-69EB-5213DC30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C1C8C-9220-4586-A5CB-77FA705821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83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D6094-7F49-A099-D963-B12D586139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3B420-C724-91C6-46E2-7F3FAB1B1918}"/>
              </a:ext>
            </a:extLst>
          </p:cNvPr>
          <p:cNvSpPr txBox="1"/>
          <p:nvPr/>
        </p:nvSpPr>
        <p:spPr>
          <a:xfrm>
            <a:off x="457200" y="338645"/>
            <a:ext cx="706475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2800" b="1"/>
            </a:pPr>
            <a:r>
              <a:rPr lang="en-US" dirty="0">
                <a:solidFill>
                  <a:srgbClr val="0070C0"/>
                </a:solidFill>
                <a:latin typeface="Mylius Modern" panose="020B0504020202020204" pitchFamily="34" charset="0"/>
              </a:rPr>
              <a:t>🎓 </a:t>
            </a:r>
            <a:r>
              <a:rPr lang="en-US" b="1" dirty="0">
                <a:solidFill>
                  <a:srgbClr val="0070C0"/>
                </a:solidFill>
                <a:latin typeface="Mylius Modern" panose="020B0504020202020204" pitchFamily="34" charset="0"/>
              </a:rPr>
              <a:t>Training Hub – Get Set Up for Success</a:t>
            </a:r>
            <a:endParaRPr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717BF-A11E-3596-736A-F4C154902623}"/>
              </a:ext>
            </a:extLst>
          </p:cNvPr>
          <p:cNvSpPr txBox="1"/>
          <p:nvPr/>
        </p:nvSpPr>
        <p:spPr>
          <a:xfrm>
            <a:off x="926976" y="1259840"/>
            <a:ext cx="9078158" cy="478618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The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Training Hub</a:t>
            </a: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 is your go-to space for all training resources related to MRO PRO. It’s designed to empower engineers, managers, and support staff with everything they need to succeed.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600" i="1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✅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Role-Based Training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Filtered training pathways tailored for SMMs, AMMs, Certifiers, Commercial and Admin roles.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📺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Demo Videos &amp; Guides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Easy-to-follow tutorials, including how to create work orders, scan TLPs, and submit records.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📂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Read &amp; Sign Section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Important documents and sign-offs to meet compliance requirements.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🧠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Quick Tips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Common mistakes to avoid, FAQ, and troubleshooting guides — all in one place.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500" i="1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0070C0"/>
                </a:solidFill>
                <a:latin typeface="Mylius Modern" panose="020B0504020202020204" pitchFamily="34" charset="0"/>
              </a:rPr>
              <a:t>🧭 </a:t>
            </a:r>
            <a:r>
              <a:rPr lang="en-US" sz="1400" i="1" dirty="0">
                <a:solidFill>
                  <a:srgbClr val="0070C0"/>
                </a:solidFill>
                <a:latin typeface="Mylius Modern" panose="020B0504020202020204" pitchFamily="34" charset="0"/>
              </a:rPr>
              <a:t>Think of it as your onboarding companion and daily support kit for using MRO PRO the right way.</a:t>
            </a:r>
            <a:endParaRPr sz="1400" i="1"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0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25C9CE-B31B-870E-A435-7973D93D0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78764"/>
            <a:ext cx="11277600" cy="5300471"/>
          </a:xfrm>
          <a:prstGeom prst="rect">
            <a:avLst/>
          </a:prstGeom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094D6094-7F49-A099-D963-B12D5861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47D8F62-AA94-4162-81E0-AD925AB77EC1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821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D6094-7F49-A099-D963-B12D586139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3B420-C724-91C6-46E2-7F3FAB1B1918}"/>
              </a:ext>
            </a:extLst>
          </p:cNvPr>
          <p:cNvSpPr txBox="1"/>
          <p:nvPr/>
        </p:nvSpPr>
        <p:spPr>
          <a:xfrm>
            <a:off x="457200" y="338645"/>
            <a:ext cx="73725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2800" b="1"/>
            </a:pPr>
            <a:r>
              <a:rPr lang="en-US" dirty="0">
                <a:solidFill>
                  <a:srgbClr val="0070C0"/>
                </a:solidFill>
                <a:latin typeface="Mylius Modern" panose="020B0504020202020204" pitchFamily="34" charset="0"/>
              </a:rPr>
              <a:t>❓ </a:t>
            </a:r>
            <a:r>
              <a:rPr lang="en-US" b="1" dirty="0">
                <a:solidFill>
                  <a:srgbClr val="0070C0"/>
                </a:solidFill>
                <a:latin typeface="Mylius Modern" panose="020B0504020202020204" pitchFamily="34" charset="0"/>
              </a:rPr>
              <a:t>MRO PRO – Frequently Asked Questions</a:t>
            </a:r>
            <a:endParaRPr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717BF-A11E-3596-736A-F4C154902623}"/>
              </a:ext>
            </a:extLst>
          </p:cNvPr>
          <p:cNvSpPr txBox="1"/>
          <p:nvPr/>
        </p:nvSpPr>
        <p:spPr>
          <a:xfrm>
            <a:off x="926976" y="1072950"/>
            <a:ext cx="9770616" cy="515551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The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FAQ section</a:t>
            </a: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 is a self-service resource to help users find quick answers to common MRO PRO questions — saving time and reducing dependency on support.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600" i="1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💡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Searchable Knowledge Base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Find how-to guides, technical troubleshooting, and admin support topics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👷‍♂️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Engineer-Focused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Includes certifier-specific entries on submitting work orders, scanning TLPs, and handling airline-specific workflows.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🔁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Updated Regularly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Reflects the latest feedback from stations, super users, and system updates.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🚀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Access Anytime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Embedded into the SharePoint Hub — accessible from any device.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500" i="1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0070C0"/>
                </a:solidFill>
                <a:latin typeface="Mylius Modern" panose="020B0504020202020204" pitchFamily="34" charset="0"/>
              </a:rPr>
              <a:t>📌 </a:t>
            </a:r>
            <a:r>
              <a:rPr lang="en-US" sz="1400" i="1" dirty="0">
                <a:solidFill>
                  <a:srgbClr val="0070C0"/>
                </a:solidFill>
                <a:latin typeface="Mylius Modern" panose="020B0504020202020204" pitchFamily="34" charset="0"/>
              </a:rPr>
              <a:t>Check here first before raising a ticket — the answer might already be waiting for you!</a:t>
            </a:r>
            <a:endParaRPr sz="1400" i="1"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024FFA-8439-E6FA-A52F-F31F625F1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51891"/>
            <a:ext cx="11277600" cy="5554217"/>
          </a:xfrm>
          <a:prstGeom prst="rect">
            <a:avLst/>
          </a:prstGeom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094D6094-7F49-A099-D963-B12D5861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47D8F62-AA94-4162-81E0-AD925AB77EC1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96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D6094-7F49-A099-D963-B12D586139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3B420-C724-91C6-46E2-7F3FAB1B1918}"/>
              </a:ext>
            </a:extLst>
          </p:cNvPr>
          <p:cNvSpPr txBox="1"/>
          <p:nvPr/>
        </p:nvSpPr>
        <p:spPr>
          <a:xfrm>
            <a:off x="616999" y="422910"/>
            <a:ext cx="69286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2800" b="1"/>
            </a:pPr>
            <a:r>
              <a:rPr lang="en-US" sz="2800" b="1" dirty="0">
                <a:solidFill>
                  <a:srgbClr val="0070C0"/>
                </a:solidFill>
                <a:latin typeface="Mylius Modern" panose="020B0504020202020204" pitchFamily="34" charset="0"/>
              </a:rPr>
              <a:t>🆘 Ask for Help – Raise a Support Ticket</a:t>
            </a:r>
            <a:endParaRPr sz="2800" b="1"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AFC0A-2477-A0CA-7297-4D6FA2F43B5E}"/>
              </a:ext>
            </a:extLst>
          </p:cNvPr>
          <p:cNvSpPr txBox="1"/>
          <p:nvPr/>
        </p:nvSpPr>
        <p:spPr>
          <a:xfrm>
            <a:off x="926976" y="1225715"/>
            <a:ext cx="9770616" cy="484998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The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Ask for Help </a:t>
            </a: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page ensures engineers and support staff can quickly raise issues, report bugs, or get answers when they need help using MRO PRO.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600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🔧 QR Code Access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Scan the code or click the link to instantly open the ticket form on any device.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📥 Simple Support Ticket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Submit an issue in just a few taps — whether it’s a system bug, training query, or a work order problem.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⏱ Faster Response Time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Routed directly to superusers or MRO PRO support for faster resolution and follow-up.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🔄 Integrated Escalation Flow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If your manager can’t resolve the issue, this is the formal path to escalate.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600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400" i="1" dirty="0">
                <a:solidFill>
                  <a:srgbClr val="0070C0"/>
                </a:solidFill>
                <a:latin typeface="Mylius Modern" panose="020B0504020202020204" pitchFamily="34" charset="0"/>
              </a:rPr>
              <a:t>💬 Check the FAQ first — but if you’re still stuck, don’t hesitate to raise a ticket.</a:t>
            </a:r>
            <a:endParaRPr sz="1400" i="1"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7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0B981A-E98F-56F6-CE14-087D40AAA0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C5EDF-6B46-DF25-6712-CB26ACEE61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D42FB-D186-9BD1-64DD-847B1BACC7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MRO PRO?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AED7D-65BD-7890-B785-CE177CDAD6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CE3C03-53FA-3C86-7948-6B3E21CEE4C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93B10D-48ED-AF6B-B896-A47EB6A6CE1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E1AAFB-E41E-8C94-5113-F689FD0799C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721850-C9B1-4844-A6EA-E1648A8C6E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98EE95-A302-41B7-CD61-927A0AEE09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7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ACAE95-9A61-8F97-6B99-1C9C5565059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8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8E88387-5F40-E893-14A5-2C9D5B13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AGENDA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8A32A0-3816-2AAB-B671-0566CE1ADAF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&amp; Support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3BCA85E-2B88-460B-DCB1-7610B23F2BE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MRO PRO?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3D9D050-05B1-B11E-B4DE-CAAD7E783B9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989332" y="2579262"/>
            <a:ext cx="4214473" cy="516816"/>
          </a:xfrm>
        </p:spPr>
        <p:txBody>
          <a:bodyPr>
            <a:noAutofit/>
          </a:bodyPr>
          <a:lstStyle/>
          <a:p>
            <a:r>
              <a:rPr lang="en-US" dirty="0"/>
              <a:t>BCP – If MRO PRO Goes Down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FDF9DCD-AB1A-61D1-844D-474C45202F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Changing for You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4DBAEAE-B7B7-2362-FDE9-38C068C3D3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Next?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2AB27EB-81CB-87E3-5CAF-B0C38B2A03D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>
            <a:normAutofit/>
          </a:bodyPr>
          <a:lstStyle/>
          <a:p>
            <a:r>
              <a:rPr lang="en-US" dirty="0"/>
              <a:t>MRO PRO SharePoint Hub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4B4A7CB-161B-8725-C3DB-86A3CFE2BDB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and Feedback</a:t>
            </a:r>
            <a:endParaRPr lang="en-GB" dirty="0"/>
          </a:p>
        </p:txBody>
      </p:sp>
      <p:sp>
        <p:nvSpPr>
          <p:cNvPr id="20" name="Footer Placeholder 8">
            <a:extLst>
              <a:ext uri="{FF2B5EF4-FFF2-40B4-BE49-F238E27FC236}">
                <a16:creationId xmlns:a16="http://schemas.microsoft.com/office/drawing/2014/main" id="{DE0DBC03-F849-B484-46CA-2D774F4FD6D5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Confidential – British Airways</a:t>
            </a:r>
          </a:p>
        </p:txBody>
      </p:sp>
    </p:spTree>
    <p:extLst>
      <p:ext uri="{BB962C8B-B14F-4D97-AF65-F5344CB8AC3E}">
        <p14:creationId xmlns:p14="http://schemas.microsoft.com/office/powerpoint/2010/main" val="57149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C3C19E-E648-BC59-F209-71AF50070F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24" b="-2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094D6094-7F49-A099-D963-B12D5861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47D8F62-AA94-4162-81E0-AD925AB77EC1}" type="slidenum">
              <a:rPr lang="en-GB" smtClean="0"/>
              <a:pPr>
                <a:spcAft>
                  <a:spcPts val="600"/>
                </a:spcAft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48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731AC-6801-94C3-1991-630B1DF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D6094-7F49-A099-D963-B12D586139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43B420-C724-91C6-46E2-7F3FAB1B1918}"/>
              </a:ext>
            </a:extLst>
          </p:cNvPr>
          <p:cNvSpPr txBox="1"/>
          <p:nvPr/>
        </p:nvSpPr>
        <p:spPr>
          <a:xfrm>
            <a:off x="581489" y="421842"/>
            <a:ext cx="1099801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 sz="2800" b="1"/>
            </a:pPr>
            <a:r>
              <a:rPr lang="en-US" sz="2800" b="1" dirty="0">
                <a:solidFill>
                  <a:srgbClr val="0070C0"/>
                </a:solidFill>
                <a:latin typeface="Mylius Modern" panose="020B0504020202020204" pitchFamily="34" charset="0"/>
              </a:rPr>
              <a:t>🛠 Business Continuity Plan – What to Do if MRO PRO Goes Down</a:t>
            </a:r>
            <a:endParaRPr sz="2800" b="1"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AFC0A-2477-A0CA-7297-4D6FA2F43B5E}"/>
              </a:ext>
            </a:extLst>
          </p:cNvPr>
          <p:cNvSpPr txBox="1"/>
          <p:nvPr/>
        </p:nvSpPr>
        <p:spPr>
          <a:xfrm>
            <a:off x="838200" y="1270394"/>
            <a:ext cx="9770616" cy="48092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The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BCP page</a:t>
            </a: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 provides a clear, immediate action path when MRO PRO becomes unavailable, ensuring continuity and compliance during outages.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600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🌐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Live Status Link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Check real-time system availability via mro-pro.com/status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📄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Emergency Backup Form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If MRO PRO is down, fill out the emergency form to record maintenance activity and protect audit trails.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✅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Maintain Compliance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Forms are saved, uploaded, and linked back to the Work Order once the system is restored.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🔄 Integrated </a:t>
            </a: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🔁 </a:t>
            </a:r>
            <a:r>
              <a:rPr lang="en-US" sz="1600" b="1" dirty="0">
                <a:solidFill>
                  <a:srgbClr val="0070C0"/>
                </a:solidFill>
                <a:latin typeface="Mylius Modern" panose="020B0504020202020204" pitchFamily="34" charset="0"/>
              </a:rPr>
              <a:t>Seamless Recovery</a:t>
            </a:r>
            <a:b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Mylius Modern" panose="020B0504020202020204" pitchFamily="34" charset="0"/>
              </a:rPr>
              <a:t>Backup entries ensure no data is lost, and business functions resume without disruption.</a:t>
            </a: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endParaRPr lang="en-US" sz="1600" dirty="0">
              <a:solidFill>
                <a:srgbClr val="0070C0"/>
              </a:solidFill>
              <a:latin typeface="Mylius Modern" panose="020B0504020202020204" pitchFamily="34" charset="0"/>
            </a:endParaRPr>
          </a:p>
          <a:p>
            <a:pPr algn="l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en-US" sz="1400" dirty="0">
                <a:solidFill>
                  <a:srgbClr val="0070C0"/>
                </a:solidFill>
                <a:latin typeface="Mylius Modern" panose="020B0504020202020204" pitchFamily="34" charset="0"/>
              </a:rPr>
              <a:t>🔒 </a:t>
            </a:r>
            <a:r>
              <a:rPr lang="en-US" sz="1400" i="1" dirty="0">
                <a:solidFill>
                  <a:srgbClr val="0070C0"/>
                </a:solidFill>
                <a:latin typeface="Mylius Modern" panose="020B0504020202020204" pitchFamily="34" charset="0"/>
              </a:rPr>
              <a:t>BCP isn’t just a fallback — it’s your safety net. Make sure your team knows what to do.</a:t>
            </a:r>
            <a:endParaRPr sz="1400" i="1"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130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 descr="A person smiling at camera&#10;&#10;Description automatically generated">
            <a:extLst>
              <a:ext uri="{FF2B5EF4-FFF2-40B4-BE49-F238E27FC236}">
                <a16:creationId xmlns:a16="http://schemas.microsoft.com/office/drawing/2014/main" id="{00112807-D080-660B-99F7-7D37BA0A7D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870" y="2898419"/>
            <a:ext cx="3859045" cy="190472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3C4355-AABD-7B03-09BD-6A42DC88DB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24" name="Picture Placeholder 23" descr="A person smiling at a machine&#10;&#10;Description automatically generated">
            <a:extLst>
              <a:ext uri="{FF2B5EF4-FFF2-40B4-BE49-F238E27FC236}">
                <a16:creationId xmlns:a16="http://schemas.microsoft.com/office/drawing/2014/main" id="{AB5BF20B-8DD4-56D4-F62F-A23151223F9F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" b="69"/>
          <a:stretch>
            <a:fillRect/>
          </a:stretch>
        </p:blipFill>
        <p:spPr>
          <a:xfrm>
            <a:off x="8112123" y="2898419"/>
            <a:ext cx="3859045" cy="1904729"/>
          </a:xfrm>
        </p:spPr>
      </p:pic>
      <p:pic>
        <p:nvPicPr>
          <p:cNvPr id="28" name="Picture Placeholder 27" descr="A person smiling in a hangar&#10;&#10;Description automatically generated">
            <a:extLst>
              <a:ext uri="{FF2B5EF4-FFF2-40B4-BE49-F238E27FC236}">
                <a16:creationId xmlns:a16="http://schemas.microsoft.com/office/drawing/2014/main" id="{9D178460-6C8D-BA46-C587-9884976AF7F6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6477" y="2898420"/>
            <a:ext cx="3859045" cy="1904729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7FFB9A48-0F7B-059D-89A5-E4DF874B5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39" y="498632"/>
            <a:ext cx="9552372" cy="954107"/>
          </a:xfrm>
        </p:spPr>
        <p:txBody>
          <a:bodyPr>
            <a:normAutofit/>
          </a:bodyPr>
          <a:lstStyle/>
          <a:p>
            <a:r>
              <a:rPr lang="en-US" sz="4400" dirty="0"/>
              <a:t>MRO PRO – Powered by You</a:t>
            </a:r>
            <a:endParaRPr lang="en-GB" sz="4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673910-CD34-A6C0-988E-A7181FB9340C}"/>
              </a:ext>
            </a:extLst>
          </p:cNvPr>
          <p:cNvSpPr txBox="1"/>
          <p:nvPr/>
        </p:nvSpPr>
        <p:spPr>
          <a:xfrm>
            <a:off x="1632752" y="1585134"/>
            <a:ext cx="9552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Mylius Modern" panose="020B0504020202020204" pitchFamily="34" charset="0"/>
              </a:rPr>
              <a:t>Every scan, every tap, every submission</a:t>
            </a:r>
            <a:br>
              <a:rPr lang="en-US" sz="2800" dirty="0">
                <a:solidFill>
                  <a:srgbClr val="0070C0"/>
                </a:solidFill>
                <a:latin typeface="Mylius Modern" panose="020B0504020202020204" pitchFamily="34" charset="0"/>
              </a:rPr>
            </a:br>
            <a:r>
              <a:rPr lang="en-US" sz="2800" dirty="0">
                <a:solidFill>
                  <a:srgbClr val="0070C0"/>
                </a:solidFill>
                <a:latin typeface="Mylius Modern" panose="020B0504020202020204" pitchFamily="34" charset="0"/>
              </a:rPr>
              <a:t>Brings us closer to world-class line maintenance.</a:t>
            </a:r>
            <a:endParaRPr lang="en-GB" sz="2800"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D0F968-A101-01D5-E2EB-7452309A40AA}"/>
              </a:ext>
            </a:extLst>
          </p:cNvPr>
          <p:cNvSpPr txBox="1"/>
          <p:nvPr/>
        </p:nvSpPr>
        <p:spPr>
          <a:xfrm>
            <a:off x="514905" y="6116433"/>
            <a:ext cx="539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Mylius Modern" panose="020B0504020202020204" pitchFamily="34" charset="0"/>
              </a:rPr>
              <a:t>British Airways Engineering – Proudly Delivering.</a:t>
            </a:r>
            <a:endParaRPr lang="en-GB" dirty="0">
              <a:solidFill>
                <a:srgbClr val="0070C0"/>
              </a:solidFill>
              <a:latin typeface="Mylius Modern" panose="020B0504020202020204" pitchFamily="34" charset="0"/>
            </a:endParaRPr>
          </a:p>
        </p:txBody>
      </p:sp>
      <p:pic>
        <p:nvPicPr>
          <p:cNvPr id="26" name="Picture 25" descr="A blue airplane with a gear in the center&#10;&#10;AI-generated content may be incorrect.">
            <a:extLst>
              <a:ext uri="{FF2B5EF4-FFF2-40B4-BE49-F238E27FC236}">
                <a16:creationId xmlns:a16="http://schemas.microsoft.com/office/drawing/2014/main" id="{85FF8A8F-CB4E-B491-C0E5-1735D974E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29" y="5818678"/>
            <a:ext cx="4719591" cy="85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5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52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E089CC-79B5-C7E5-78A0-CB59BBAA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9903"/>
            <a:ext cx="7806088" cy="2936948"/>
          </a:xfrm>
        </p:spPr>
        <p:txBody>
          <a:bodyPr>
            <a:normAutofit/>
          </a:bodyPr>
          <a:lstStyle/>
          <a:p>
            <a:r>
              <a:rPr lang="en-US" sz="5400" dirty="0"/>
              <a:t>Why MRO PRO?</a:t>
            </a:r>
            <a:endParaRPr lang="en-GB" sz="5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67964-DABE-C0BB-8509-2EEA02F66C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734799" y="6515100"/>
            <a:ext cx="157163" cy="117339"/>
          </a:xfrm>
        </p:spPr>
        <p:txBody>
          <a:bodyPr/>
          <a:lstStyle/>
          <a:p>
            <a:fld id="{547D8F62-AA94-4162-81E0-AD925AB77EC1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FDA3D9-76EC-48EC-D48B-438C0CB80F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11231" y="3428999"/>
            <a:ext cx="5183625" cy="1187746"/>
          </a:xfrm>
        </p:spPr>
        <p:txBody>
          <a:bodyPr>
            <a:noAutofit/>
          </a:bodyPr>
          <a:lstStyle/>
          <a:p>
            <a:r>
              <a:rPr lang="en-US" sz="1800" dirty="0"/>
              <a:t>Context behind the transformation – industry challenges, inefficiencies, and the vision for LMWW.</a:t>
            </a:r>
            <a:endParaRPr lang="en-GB" sz="1800" dirty="0"/>
          </a:p>
        </p:txBody>
      </p:sp>
      <p:pic>
        <p:nvPicPr>
          <p:cNvPr id="13" name="Picture Placeholder 12" descr="A blue and white airplane with blue and white lines&#10;&#10;AI-generated content may be incorrect.">
            <a:extLst>
              <a:ext uri="{FF2B5EF4-FFF2-40B4-BE49-F238E27FC236}">
                <a16:creationId xmlns:a16="http://schemas.microsoft.com/office/drawing/2014/main" id="{13FEC24A-F5BF-8518-E8C5-5005E76F691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/>
      </p:pic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4E85D814-CD54-C44F-B5DD-FE15A88EF8F7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Confidential – British Airways</a:t>
            </a:r>
          </a:p>
        </p:txBody>
      </p:sp>
    </p:spTree>
    <p:extLst>
      <p:ext uri="{BB962C8B-B14F-4D97-AF65-F5344CB8AC3E}">
        <p14:creationId xmlns:p14="http://schemas.microsoft.com/office/powerpoint/2010/main" val="2204996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D204AC-0840-A433-F352-86C1BB036F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75F05-0C45-D5BF-3733-0F6B658C185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446" y="983459"/>
            <a:ext cx="2584383" cy="519565"/>
          </a:xfrm>
        </p:spPr>
        <p:txBody>
          <a:bodyPr>
            <a:normAutofit/>
          </a:bodyPr>
          <a:lstStyle/>
          <a:p>
            <a:r>
              <a:rPr lang="en-US" sz="2400" dirty="0"/>
              <a:t>🛑 </a:t>
            </a:r>
            <a:r>
              <a:rPr lang="en-US" sz="2400" b="1" dirty="0"/>
              <a:t>Problem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B6620-9BC2-AFBC-FE6C-5C463F5385B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23994" y="2714320"/>
            <a:ext cx="6860855" cy="1460515"/>
          </a:xfrm>
        </p:spPr>
        <p:txBody>
          <a:bodyPr>
            <a:normAutofit/>
          </a:bodyPr>
          <a:lstStyle/>
          <a:p>
            <a:r>
              <a:rPr lang="en-US" sz="1600" dirty="0"/>
              <a:t>MRO PRO brings a single digital system for all Line Maintenance. </a:t>
            </a:r>
          </a:p>
          <a:p>
            <a:r>
              <a:rPr lang="en-US" sz="1600" dirty="0"/>
              <a:t>Built around Work Orders — connecting maintenance, billing, and compliance. </a:t>
            </a:r>
          </a:p>
          <a:p>
            <a:r>
              <a:rPr lang="en-US" sz="1600" dirty="0"/>
              <a:t>Fully integrated with stores, tooling, and customer contracts.</a:t>
            </a:r>
            <a:endParaRPr lang="en-GB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684E2D-9D82-34C3-F441-17770E51223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12447" y="2866154"/>
            <a:ext cx="2584383" cy="519565"/>
          </a:xfrm>
        </p:spPr>
        <p:txBody>
          <a:bodyPr>
            <a:normAutofit/>
          </a:bodyPr>
          <a:lstStyle/>
          <a:p>
            <a:r>
              <a:rPr lang="en-US" sz="2400" dirty="0"/>
              <a:t>💡 </a:t>
            </a:r>
            <a:r>
              <a:rPr lang="en-US" sz="2400" b="1" dirty="0"/>
              <a:t>Solution</a:t>
            </a:r>
            <a:endParaRPr lang="en-GB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7F7E3F-44E1-B4AB-1FFA-E76AB9A92E9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923995" y="983460"/>
            <a:ext cx="6860855" cy="1244324"/>
          </a:xfrm>
        </p:spPr>
        <p:txBody>
          <a:bodyPr>
            <a:normAutofit/>
          </a:bodyPr>
          <a:lstStyle/>
          <a:p>
            <a:r>
              <a:rPr lang="en-US" sz="1600" dirty="0"/>
              <a:t>Paper-based, manual processes slow us down. </a:t>
            </a:r>
          </a:p>
          <a:p>
            <a:r>
              <a:rPr lang="en-US" sz="1600" dirty="0"/>
              <a:t>Work order errors → lost revenue &amp; compliance risks. </a:t>
            </a:r>
          </a:p>
          <a:p>
            <a:r>
              <a:rPr lang="en-US" sz="1600" dirty="0"/>
              <a:t>No global standard — each station works differently.</a:t>
            </a:r>
            <a:endParaRPr lang="en-GB" sz="16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ADB434-D68D-CD47-4FA7-E7333D68778E}"/>
              </a:ext>
            </a:extLst>
          </p:cNvPr>
          <p:cNvSpPr txBox="1">
            <a:spLocks/>
          </p:cNvSpPr>
          <p:nvPr/>
        </p:nvSpPr>
        <p:spPr>
          <a:xfrm>
            <a:off x="812448" y="4748849"/>
            <a:ext cx="2584383" cy="5195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i="0" kern="1200" spc="300">
                <a:solidFill>
                  <a:srgbClr val="327ACB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🌍 Outcome</a:t>
            </a:r>
            <a:endParaRPr lang="en-GB" sz="2400" b="1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AD371DB-7EAE-DB53-F4E8-25D27F7FDF36}"/>
              </a:ext>
            </a:extLst>
          </p:cNvPr>
          <p:cNvSpPr txBox="1">
            <a:spLocks/>
          </p:cNvSpPr>
          <p:nvPr/>
        </p:nvSpPr>
        <p:spPr>
          <a:xfrm>
            <a:off x="3923994" y="4748849"/>
            <a:ext cx="7284367" cy="1125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Faster, smarter, and consistent operations worldwide. </a:t>
            </a:r>
          </a:p>
          <a:p>
            <a:r>
              <a:rPr lang="en-US" sz="1600" dirty="0"/>
              <a:t>Data-driven decisions with clear traceability. </a:t>
            </a:r>
          </a:p>
          <a:p>
            <a:r>
              <a:rPr lang="en-US" sz="1600" dirty="0"/>
              <a:t>Fewer errors. More revenue. Better service.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9087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E019F-6313-37F9-42AD-79DE69D2C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B6AD6B-B39F-0E44-D33E-75A7EA23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9903"/>
            <a:ext cx="7806088" cy="2936948"/>
          </a:xfrm>
        </p:spPr>
        <p:txBody>
          <a:bodyPr>
            <a:normAutofit/>
          </a:bodyPr>
          <a:lstStyle/>
          <a:p>
            <a:r>
              <a:rPr lang="en-US" sz="4800" dirty="0"/>
              <a:t>What is MRO PRO?</a:t>
            </a:r>
            <a:endParaRPr lang="en-GB" sz="4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7E78-8814-F178-5022-8E10EEB2556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734799" y="6515100"/>
            <a:ext cx="157163" cy="117339"/>
          </a:xfrm>
        </p:spPr>
        <p:txBody>
          <a:bodyPr/>
          <a:lstStyle/>
          <a:p>
            <a:fld id="{547D8F62-AA94-4162-81E0-AD925AB77EC1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9E87D9-2CBF-BCA2-E921-FE75884649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65245" y="3372978"/>
            <a:ext cx="4075595" cy="1187746"/>
          </a:xfrm>
        </p:spPr>
        <p:txBody>
          <a:bodyPr>
            <a:noAutofit/>
          </a:bodyPr>
          <a:lstStyle/>
          <a:p>
            <a:r>
              <a:rPr lang="en-US" sz="1800" dirty="0"/>
              <a:t>Overview of the platform: work orders, compliance, billing, tooling, and integrations.</a:t>
            </a:r>
            <a:endParaRPr lang="en-GB" sz="1800" dirty="0"/>
          </a:p>
        </p:txBody>
      </p:sp>
      <p:pic>
        <p:nvPicPr>
          <p:cNvPr id="13" name="Picture Placeholder 12" descr="Close-up of a jet engine&#10;&#10;AI-generated content may be incorrect.">
            <a:extLst>
              <a:ext uri="{FF2B5EF4-FFF2-40B4-BE49-F238E27FC236}">
                <a16:creationId xmlns:a16="http://schemas.microsoft.com/office/drawing/2014/main" id="{783F1939-1AEE-694A-A9AF-D87B676A4C9B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9" r="29169"/>
          <a:stretch>
            <a:fillRect/>
          </a:stretch>
        </p:blipFill>
        <p:spPr/>
      </p:pic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A561582-0721-987B-8899-11840FF64CCF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Confidential – British Airways</a:t>
            </a:r>
          </a:p>
        </p:txBody>
      </p:sp>
    </p:spTree>
    <p:extLst>
      <p:ext uri="{BB962C8B-B14F-4D97-AF65-F5344CB8AC3E}">
        <p14:creationId xmlns:p14="http://schemas.microsoft.com/office/powerpoint/2010/main" val="4198548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84821-DAD9-C5D0-7FBA-9822BD637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4CC7CD-DB8D-B04D-9866-BF9D7ECE27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A4468E1-05BE-D3EA-3312-C0BDF5FA15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4997" y="3650734"/>
            <a:ext cx="4401104" cy="519565"/>
          </a:xfrm>
        </p:spPr>
        <p:txBody>
          <a:bodyPr anchor="ctr">
            <a:noAutofit/>
          </a:bodyPr>
          <a:lstStyle/>
          <a:p>
            <a:r>
              <a:rPr lang="en-US" sz="2600" b="1" dirty="0"/>
              <a:t>💰 Billing &amp; Invoicing</a:t>
            </a:r>
            <a:endParaRPr lang="en-GB" sz="2600" b="1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4DEAAD-B249-D977-BF61-BF6D3FD7624E}"/>
              </a:ext>
            </a:extLst>
          </p:cNvPr>
          <p:cNvSpPr txBox="1">
            <a:spLocks/>
          </p:cNvSpPr>
          <p:nvPr/>
        </p:nvSpPr>
        <p:spPr>
          <a:xfrm>
            <a:off x="974998" y="5036060"/>
            <a:ext cx="4626740" cy="519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i="0" kern="1200" spc="300">
                <a:solidFill>
                  <a:srgbClr val="327ACB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🛠 Tooling &amp; Stores</a:t>
            </a:r>
            <a:endParaRPr lang="en-GB" sz="2600" b="1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9060500-CBF9-0041-285E-AB818CBCAC28}"/>
              </a:ext>
            </a:extLst>
          </p:cNvPr>
          <p:cNvSpPr txBox="1">
            <a:spLocks/>
          </p:cNvSpPr>
          <p:nvPr/>
        </p:nvSpPr>
        <p:spPr>
          <a:xfrm>
            <a:off x="974997" y="2265409"/>
            <a:ext cx="3614757" cy="519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i="0" kern="1200" spc="300">
                <a:solidFill>
                  <a:srgbClr val="327ACB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✅ Compliance</a:t>
            </a:r>
            <a:endParaRPr lang="en-GB" sz="2600" b="1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065E298-3FBE-CC62-6120-36F6B2533011}"/>
              </a:ext>
            </a:extLst>
          </p:cNvPr>
          <p:cNvSpPr txBox="1">
            <a:spLocks/>
          </p:cNvSpPr>
          <p:nvPr/>
        </p:nvSpPr>
        <p:spPr>
          <a:xfrm>
            <a:off x="974997" y="880083"/>
            <a:ext cx="3614757" cy="519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i="0" kern="1200" spc="300">
                <a:solidFill>
                  <a:srgbClr val="327ACB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/>
              <a:t>🔧 Work Orders</a:t>
            </a:r>
            <a:endParaRPr lang="en-GB" sz="2600" b="1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172E058-5787-0EC2-DCAF-FECF7FF02613}"/>
              </a:ext>
            </a:extLst>
          </p:cNvPr>
          <p:cNvSpPr txBox="1">
            <a:spLocks/>
          </p:cNvSpPr>
          <p:nvPr/>
        </p:nvSpPr>
        <p:spPr>
          <a:xfrm>
            <a:off x="5732664" y="2126151"/>
            <a:ext cx="5240303" cy="798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Audit-ready recordkeeping </a:t>
            </a:r>
          </a:p>
          <a:p>
            <a:r>
              <a:rPr lang="en-US" sz="1600" dirty="0"/>
              <a:t>Integrated Tech Log scanning and signature tracking</a:t>
            </a:r>
            <a:endParaRPr lang="en-GB" sz="1600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4684C63E-176B-DF98-8A91-F09FDBAA01DC}"/>
              </a:ext>
            </a:extLst>
          </p:cNvPr>
          <p:cNvSpPr txBox="1">
            <a:spLocks/>
          </p:cNvSpPr>
          <p:nvPr/>
        </p:nvSpPr>
        <p:spPr>
          <a:xfrm>
            <a:off x="5732664" y="4894643"/>
            <a:ext cx="5240303" cy="802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Connects to Tool Control and Stores systems </a:t>
            </a:r>
          </a:p>
          <a:p>
            <a:r>
              <a:rPr lang="en-US" sz="1600" dirty="0"/>
              <a:t>Ensures traceability and stock accuracy</a:t>
            </a:r>
            <a:endParaRPr lang="en-GB" sz="1600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E7DA08B4-2623-9264-160A-A330C1BEB686}"/>
              </a:ext>
            </a:extLst>
          </p:cNvPr>
          <p:cNvSpPr txBox="1">
            <a:spLocks/>
          </p:cNvSpPr>
          <p:nvPr/>
        </p:nvSpPr>
        <p:spPr>
          <a:xfrm>
            <a:off x="5732664" y="3506914"/>
            <a:ext cx="5240303" cy="798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Links work done to customer contracts </a:t>
            </a:r>
          </a:p>
          <a:p>
            <a:r>
              <a:rPr lang="en-US" sz="1600" dirty="0"/>
              <a:t>Tracks man-hours, delays, and consumables</a:t>
            </a:r>
            <a:endParaRPr lang="en-GB" sz="1600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303C06F-E8CD-AA94-2AB4-9C2552966C9B}"/>
              </a:ext>
            </a:extLst>
          </p:cNvPr>
          <p:cNvSpPr txBox="1">
            <a:spLocks/>
          </p:cNvSpPr>
          <p:nvPr/>
        </p:nvSpPr>
        <p:spPr>
          <a:xfrm>
            <a:off x="5732664" y="880083"/>
            <a:ext cx="5240303" cy="663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E577D"/>
                </a:solidFill>
                <a:latin typeface="Mylius Modern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Create, update, and close aircraft maintenance events </a:t>
            </a:r>
          </a:p>
          <a:p>
            <a:r>
              <a:rPr lang="en-US" sz="1600" dirty="0"/>
              <a:t>Capture all tasks — planned or ad hoc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4289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25CF84-D2C3-1A6E-674B-B78F8E0B75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47D8F62-AA94-4162-81E0-AD925AB77EC1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9" name="Picture Placeholder 8" descr="A person and person in purple shirts&#10;&#10;AI-generated content may be incorrect.">
            <a:extLst>
              <a:ext uri="{FF2B5EF4-FFF2-40B4-BE49-F238E27FC236}">
                <a16:creationId xmlns:a16="http://schemas.microsoft.com/office/drawing/2014/main" id="{817A6A4C-E159-0DF1-D708-43BC8454A9E9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9" r="26019"/>
          <a:stretch>
            <a:fillRect/>
          </a:stretch>
        </p:blipFill>
        <p:spPr>
          <a:xfrm>
            <a:off x="7386222" y="1271989"/>
            <a:ext cx="4030955" cy="4724589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7759A8F-AD64-5E75-2798-5E025FC64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5" y="915620"/>
            <a:ext cx="6613863" cy="5080958"/>
          </a:xfrm>
        </p:spPr>
        <p:txBody>
          <a:bodyPr>
            <a:noAutofit/>
          </a:bodyPr>
          <a:lstStyle/>
          <a:p>
            <a:r>
              <a:rPr lang="en-US" sz="4400" dirty="0"/>
              <a:t>A solution for the company, that’s really a solution for you! </a:t>
            </a:r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0A9B919F-048E-A520-7A95-A7125A80EEF3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Confidential – British Airways</a:t>
            </a:r>
          </a:p>
        </p:txBody>
      </p:sp>
    </p:spTree>
    <p:extLst>
      <p:ext uri="{BB962C8B-B14F-4D97-AF65-F5344CB8AC3E}">
        <p14:creationId xmlns:p14="http://schemas.microsoft.com/office/powerpoint/2010/main" val="3086621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EC17F-0FCD-FD8F-76EB-F24B39D5D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AD0E8-FBF3-757D-9508-F9DFECF8A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29903"/>
            <a:ext cx="7821227" cy="1837584"/>
          </a:xfrm>
        </p:spPr>
        <p:txBody>
          <a:bodyPr>
            <a:noAutofit/>
          </a:bodyPr>
          <a:lstStyle/>
          <a:p>
            <a:r>
              <a:rPr lang="en-US" sz="4400" dirty="0"/>
              <a:t>What’s Changing for You?</a:t>
            </a:r>
            <a:endParaRPr lang="en-GB" sz="4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72E93-A69A-1EF6-6615-D9D091DF8A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734799" y="6515100"/>
            <a:ext cx="157163" cy="117339"/>
          </a:xfrm>
        </p:spPr>
        <p:txBody>
          <a:bodyPr/>
          <a:lstStyle/>
          <a:p>
            <a:fld id="{547D8F62-AA94-4162-81E0-AD925AB77EC1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D4C219-7C27-24CD-3C8D-59A58FBF61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65245" y="3372978"/>
            <a:ext cx="4075595" cy="1187746"/>
          </a:xfrm>
        </p:spPr>
        <p:txBody>
          <a:bodyPr>
            <a:noAutofit/>
          </a:bodyPr>
          <a:lstStyle/>
          <a:p>
            <a:r>
              <a:rPr lang="en-US" sz="1800" dirty="0"/>
              <a:t>How daily work will be impacted — from work order entry to tech log scanning to BCP.</a:t>
            </a:r>
            <a:endParaRPr lang="en-GB" sz="1800" dirty="0"/>
          </a:p>
        </p:txBody>
      </p:sp>
      <p:pic>
        <p:nvPicPr>
          <p:cNvPr id="10" name="Picture Placeholder 9" descr="A plane flying in the sky&#10;&#10;Description automatically generated">
            <a:extLst>
              <a:ext uri="{FF2B5EF4-FFF2-40B4-BE49-F238E27FC236}">
                <a16:creationId xmlns:a16="http://schemas.microsoft.com/office/drawing/2014/main" id="{E8B299DB-7653-3ED5-017A-116316D3403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0E582AB8-2EB9-B3B9-2599-2FF42ADFF3FC}"/>
              </a:ext>
            </a:extLst>
          </p:cNvPr>
          <p:cNvSpPr txBox="1">
            <a:spLocks/>
          </p:cNvSpPr>
          <p:nvPr/>
        </p:nvSpPr>
        <p:spPr>
          <a:xfrm>
            <a:off x="-4623" y="6740233"/>
            <a:ext cx="2868610" cy="1173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600" spc="50" baseline="0">
                <a:solidFill>
                  <a:srgbClr val="3E577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Confidential – British Airways</a:t>
            </a:r>
          </a:p>
        </p:txBody>
      </p:sp>
    </p:spTree>
    <p:extLst>
      <p:ext uri="{BB962C8B-B14F-4D97-AF65-F5344CB8AC3E}">
        <p14:creationId xmlns:p14="http://schemas.microsoft.com/office/powerpoint/2010/main" val="208148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nds holding a tablet with a screen on it&#10;&#10;Description automatically generated">
            <a:extLst>
              <a:ext uri="{FF2B5EF4-FFF2-40B4-BE49-F238E27FC236}">
                <a16:creationId xmlns:a16="http://schemas.microsoft.com/office/drawing/2014/main" id="{3DABF9F0-18AB-9C83-FCDD-2136FA58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b="15601"/>
          <a:stretch/>
        </p:blipFill>
        <p:spPr>
          <a:xfrm>
            <a:off x="513184" y="1825625"/>
            <a:ext cx="4648200" cy="4351338"/>
          </a:xfrm>
          <a:prstGeom prst="rect">
            <a:avLst/>
          </a:prstGeom>
          <a:noFill/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E156AD4-7F79-587F-FA31-A95BB9208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94" y="545407"/>
            <a:ext cx="9969623" cy="110083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</a:rPr>
              <a:t>Frontend x Backend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F1AA4-E5C1-90D7-EFAB-A765791E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7D8F62-AA94-4162-81E0-AD925AB77EC1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pic>
        <p:nvPicPr>
          <p:cNvPr id="9" name="Picture 8" descr="A computer with a screen showing a contact page&#10;&#10;Description automatically generated">
            <a:extLst>
              <a:ext uri="{FF2B5EF4-FFF2-40B4-BE49-F238E27FC236}">
                <a16:creationId xmlns:a16="http://schemas.microsoft.com/office/drawing/2014/main" id="{C5CA46F5-7022-1EB3-A3EE-F40C7A620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24" y="2273592"/>
            <a:ext cx="6307228" cy="39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9972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s">
  <a:themeElements>
    <a:clrScheme name="British Airways External">
      <a:dk1>
        <a:srgbClr val="000000"/>
      </a:dk1>
      <a:lt1>
        <a:srgbClr val="FFFFFF"/>
      </a:lt1>
      <a:dk2>
        <a:srgbClr val="021B41"/>
      </a:dk2>
      <a:lt2>
        <a:srgbClr val="FFFFFF"/>
      </a:lt2>
      <a:accent1>
        <a:srgbClr val="2E5C99"/>
      </a:accent1>
      <a:accent2>
        <a:srgbClr val="CE200F"/>
      </a:accent2>
      <a:accent3>
        <a:srgbClr val="D5DFE1"/>
      </a:accent3>
      <a:accent4>
        <a:srgbClr val="032C6C"/>
      </a:accent4>
      <a:accent5>
        <a:srgbClr val="709BD3"/>
      </a:accent5>
      <a:accent6>
        <a:srgbClr val="CFDEF1"/>
      </a:accent6>
      <a:hlink>
        <a:srgbClr val="0563C1"/>
      </a:hlink>
      <a:folHlink>
        <a:srgbClr val="954F72"/>
      </a:folHlink>
    </a:clrScheme>
    <a:fontScheme name="BA - Light">
      <a:majorFont>
        <a:latin typeface="Mylius Modern"/>
        <a:ea typeface=""/>
        <a:cs typeface=""/>
      </a:majorFont>
      <a:minorFont>
        <a:latin typeface="Mylius Moder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16000" indent="-216000" algn="l">
          <a:buClr>
            <a:schemeClr val="tx2"/>
          </a:buClr>
          <a:buFont typeface="Courier New" panose="02070309020205020404" pitchFamily="49" charset="0"/>
          <a:buChar char="o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Dividers">
  <a:themeElements>
    <a:clrScheme name="British Airways External">
      <a:dk1>
        <a:srgbClr val="000000"/>
      </a:dk1>
      <a:lt1>
        <a:srgbClr val="FFFFFF"/>
      </a:lt1>
      <a:dk2>
        <a:srgbClr val="021B41"/>
      </a:dk2>
      <a:lt2>
        <a:srgbClr val="FFFFFF"/>
      </a:lt2>
      <a:accent1>
        <a:srgbClr val="2E5C99"/>
      </a:accent1>
      <a:accent2>
        <a:srgbClr val="CE200F"/>
      </a:accent2>
      <a:accent3>
        <a:srgbClr val="D5DFE1"/>
      </a:accent3>
      <a:accent4>
        <a:srgbClr val="032C6C"/>
      </a:accent4>
      <a:accent5>
        <a:srgbClr val="709BD3"/>
      </a:accent5>
      <a:accent6>
        <a:srgbClr val="CFDEF1"/>
      </a:accent6>
      <a:hlink>
        <a:srgbClr val="0563C1"/>
      </a:hlink>
      <a:folHlink>
        <a:srgbClr val="954F72"/>
      </a:folHlink>
    </a:clrScheme>
    <a:fontScheme name="BA - Light">
      <a:majorFont>
        <a:latin typeface="Mylius Modern"/>
        <a:ea typeface=""/>
        <a:cs typeface=""/>
      </a:majorFont>
      <a:minorFont>
        <a:latin typeface="Mylius Moder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16000" indent="-216000" algn="l">
          <a:buClr>
            <a:schemeClr val="tx2"/>
          </a:buClr>
          <a:buFont typeface="Courier New" panose="02070309020205020404" pitchFamily="49" charset="0"/>
          <a:buChar char="o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genda">
  <a:themeElements>
    <a:clrScheme name="British Airways External">
      <a:dk1>
        <a:srgbClr val="000000"/>
      </a:dk1>
      <a:lt1>
        <a:srgbClr val="FFFFFF"/>
      </a:lt1>
      <a:dk2>
        <a:srgbClr val="021B41"/>
      </a:dk2>
      <a:lt2>
        <a:srgbClr val="FFFFFF"/>
      </a:lt2>
      <a:accent1>
        <a:srgbClr val="2E5C99"/>
      </a:accent1>
      <a:accent2>
        <a:srgbClr val="CE200F"/>
      </a:accent2>
      <a:accent3>
        <a:srgbClr val="D5DFE1"/>
      </a:accent3>
      <a:accent4>
        <a:srgbClr val="032C6C"/>
      </a:accent4>
      <a:accent5>
        <a:srgbClr val="709BD3"/>
      </a:accent5>
      <a:accent6>
        <a:srgbClr val="CFDEF1"/>
      </a:accent6>
      <a:hlink>
        <a:srgbClr val="0563C1"/>
      </a:hlink>
      <a:folHlink>
        <a:srgbClr val="954F72"/>
      </a:folHlink>
    </a:clrScheme>
    <a:fontScheme name="BA - Light">
      <a:majorFont>
        <a:latin typeface="Mylius Modern"/>
        <a:ea typeface=""/>
        <a:cs typeface=""/>
      </a:majorFont>
      <a:minorFont>
        <a:latin typeface="Mylius Moder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16000" indent="-216000" algn="l">
          <a:buClr>
            <a:schemeClr val="tx2"/>
          </a:buClr>
          <a:buFont typeface="Courier New" panose="02070309020205020404" pitchFamily="49" charset="0"/>
          <a:buChar char="o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xt Only">
  <a:themeElements>
    <a:clrScheme name="British Airways External">
      <a:dk1>
        <a:srgbClr val="000000"/>
      </a:dk1>
      <a:lt1>
        <a:srgbClr val="FFFFFF"/>
      </a:lt1>
      <a:dk2>
        <a:srgbClr val="021B41"/>
      </a:dk2>
      <a:lt2>
        <a:srgbClr val="FFFFFF"/>
      </a:lt2>
      <a:accent1>
        <a:srgbClr val="2E5C99"/>
      </a:accent1>
      <a:accent2>
        <a:srgbClr val="CE200F"/>
      </a:accent2>
      <a:accent3>
        <a:srgbClr val="D5DFE1"/>
      </a:accent3>
      <a:accent4>
        <a:srgbClr val="032C6C"/>
      </a:accent4>
      <a:accent5>
        <a:srgbClr val="709BD3"/>
      </a:accent5>
      <a:accent6>
        <a:srgbClr val="CFDEF1"/>
      </a:accent6>
      <a:hlink>
        <a:srgbClr val="0563C1"/>
      </a:hlink>
      <a:folHlink>
        <a:srgbClr val="954F72"/>
      </a:folHlink>
    </a:clrScheme>
    <a:fontScheme name="BA - Light">
      <a:majorFont>
        <a:latin typeface="Mylius Modern"/>
        <a:ea typeface=""/>
        <a:cs typeface=""/>
      </a:majorFont>
      <a:minorFont>
        <a:latin typeface="Mylius Moder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16000" indent="-216000" algn="l">
          <a:buClr>
            <a:schemeClr val="tx2"/>
          </a:buClr>
          <a:buFont typeface="Courier New" panose="02070309020205020404" pitchFamily="49" charset="0"/>
          <a:buChar char="o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mage and Text">
  <a:themeElements>
    <a:clrScheme name="British Airways External">
      <a:dk1>
        <a:srgbClr val="000000"/>
      </a:dk1>
      <a:lt1>
        <a:srgbClr val="FFFFFF"/>
      </a:lt1>
      <a:dk2>
        <a:srgbClr val="021B41"/>
      </a:dk2>
      <a:lt2>
        <a:srgbClr val="FFFFFF"/>
      </a:lt2>
      <a:accent1>
        <a:srgbClr val="2E5C99"/>
      </a:accent1>
      <a:accent2>
        <a:srgbClr val="CE200F"/>
      </a:accent2>
      <a:accent3>
        <a:srgbClr val="D5DFE1"/>
      </a:accent3>
      <a:accent4>
        <a:srgbClr val="032C6C"/>
      </a:accent4>
      <a:accent5>
        <a:srgbClr val="709BD3"/>
      </a:accent5>
      <a:accent6>
        <a:srgbClr val="CFDEF1"/>
      </a:accent6>
      <a:hlink>
        <a:srgbClr val="0563C1"/>
      </a:hlink>
      <a:folHlink>
        <a:srgbClr val="954F72"/>
      </a:folHlink>
    </a:clrScheme>
    <a:fontScheme name="BA - Light">
      <a:majorFont>
        <a:latin typeface="Mylius Modern"/>
        <a:ea typeface=""/>
        <a:cs typeface=""/>
      </a:majorFont>
      <a:minorFont>
        <a:latin typeface="Mylius Moder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16000" indent="-216000" algn="l">
          <a:buClr>
            <a:schemeClr val="tx2"/>
          </a:buClr>
          <a:buFont typeface="Courier New" panose="02070309020205020404" pitchFamily="49" charset="0"/>
          <a:buChar char="o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ata Visualisation">
  <a:themeElements>
    <a:clrScheme name="British Airways External">
      <a:dk1>
        <a:srgbClr val="000000"/>
      </a:dk1>
      <a:lt1>
        <a:srgbClr val="FFFFFF"/>
      </a:lt1>
      <a:dk2>
        <a:srgbClr val="021B41"/>
      </a:dk2>
      <a:lt2>
        <a:srgbClr val="FFFFFF"/>
      </a:lt2>
      <a:accent1>
        <a:srgbClr val="2E5C99"/>
      </a:accent1>
      <a:accent2>
        <a:srgbClr val="CE200F"/>
      </a:accent2>
      <a:accent3>
        <a:srgbClr val="D5DFE1"/>
      </a:accent3>
      <a:accent4>
        <a:srgbClr val="032C6C"/>
      </a:accent4>
      <a:accent5>
        <a:srgbClr val="709BD3"/>
      </a:accent5>
      <a:accent6>
        <a:srgbClr val="CFDEF1"/>
      </a:accent6>
      <a:hlink>
        <a:srgbClr val="0563C1"/>
      </a:hlink>
      <a:folHlink>
        <a:srgbClr val="954F72"/>
      </a:folHlink>
    </a:clrScheme>
    <a:fontScheme name="BA - Light">
      <a:majorFont>
        <a:latin typeface="Mylius Modern"/>
        <a:ea typeface=""/>
        <a:cs typeface=""/>
      </a:majorFont>
      <a:minorFont>
        <a:latin typeface="Mylius Moder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16000" indent="-216000" algn="l">
          <a:buClr>
            <a:schemeClr val="tx2"/>
          </a:buClr>
          <a:buFont typeface="Courier New" panose="02070309020205020404" pitchFamily="49" charset="0"/>
          <a:buChar char="o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losing">
  <a:themeElements>
    <a:clrScheme name="British Airways External">
      <a:dk1>
        <a:srgbClr val="000000"/>
      </a:dk1>
      <a:lt1>
        <a:srgbClr val="FFFFFF"/>
      </a:lt1>
      <a:dk2>
        <a:srgbClr val="021B41"/>
      </a:dk2>
      <a:lt2>
        <a:srgbClr val="FFFFFF"/>
      </a:lt2>
      <a:accent1>
        <a:srgbClr val="2E5C99"/>
      </a:accent1>
      <a:accent2>
        <a:srgbClr val="CE200F"/>
      </a:accent2>
      <a:accent3>
        <a:srgbClr val="D5DFE1"/>
      </a:accent3>
      <a:accent4>
        <a:srgbClr val="032C6C"/>
      </a:accent4>
      <a:accent5>
        <a:srgbClr val="709BD3"/>
      </a:accent5>
      <a:accent6>
        <a:srgbClr val="CFDEF1"/>
      </a:accent6>
      <a:hlink>
        <a:srgbClr val="0563C1"/>
      </a:hlink>
      <a:folHlink>
        <a:srgbClr val="954F72"/>
      </a:folHlink>
    </a:clrScheme>
    <a:fontScheme name="BA - Light">
      <a:majorFont>
        <a:latin typeface="Mylius Modern"/>
        <a:ea typeface=""/>
        <a:cs typeface=""/>
      </a:majorFont>
      <a:minorFont>
        <a:latin typeface="Mylius Moder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16000" indent="-216000" algn="l">
          <a:buClr>
            <a:schemeClr val="tx2"/>
          </a:buClr>
          <a:buFont typeface="Courier New" panose="02070309020205020404" pitchFamily="49" charset="0"/>
          <a:buChar char="o"/>
          <a:defRPr sz="14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4AC63E080E9345988A68475133B293" ma:contentTypeVersion="19" ma:contentTypeDescription="Create a new document." ma:contentTypeScope="" ma:versionID="5f9bc03b2b9b3d6f219c27a0ba4ac002">
  <xsd:schema xmlns:xsd="http://www.w3.org/2001/XMLSchema" xmlns:xs="http://www.w3.org/2001/XMLSchema" xmlns:p="http://schemas.microsoft.com/office/2006/metadata/properties" xmlns:ns3="fa4bcec0-7a6d-448a-9c39-3d42fd6b781f" xmlns:ns4="e2e9a194-32d6-4367-918d-273955df3491" targetNamespace="http://schemas.microsoft.com/office/2006/metadata/properties" ma:root="true" ma:fieldsID="fb638485d8af0a027cb8889adafc634a" ns3:_="" ns4:_="">
    <xsd:import namespace="fa4bcec0-7a6d-448a-9c39-3d42fd6b781f"/>
    <xsd:import namespace="e2e9a194-32d6-4367-918d-273955df34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bcec0-7a6d-448a-9c39-3d42fd6b78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9a194-32d6-4367-918d-273955df349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a4bcec0-7a6d-448a-9c39-3d42fd6b781f" xsi:nil="true"/>
  </documentManagement>
</p:properties>
</file>

<file path=customXml/itemProps1.xml><?xml version="1.0" encoding="utf-8"?>
<ds:datastoreItem xmlns:ds="http://schemas.openxmlformats.org/officeDocument/2006/customXml" ds:itemID="{7E35FA19-E7E9-43A4-BDC7-58A2FF045D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5FE698-3D52-437B-A205-E862EA801E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4bcec0-7a6d-448a-9c39-3d42fd6b781f"/>
    <ds:schemaRef ds:uri="e2e9a194-32d6-4367-918d-273955df34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37A68B-D887-41E2-B3AB-6E23BC6C2278}">
  <ds:schemaRefs>
    <ds:schemaRef ds:uri="http://schemas.microsoft.com/office/2006/documentManagement/types"/>
    <ds:schemaRef ds:uri="fa4bcec0-7a6d-448a-9c39-3d42fd6b781f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e2e9a194-32d6-4367-918d-273955df3491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British Airways_External ASSET DECK</Template>
  <TotalTime>8841</TotalTime>
  <Words>1086</Words>
  <Application>Microsoft Office PowerPoint</Application>
  <PresentationFormat>Widescreen</PresentationFormat>
  <Paragraphs>129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Aptos</vt:lpstr>
      <vt:lpstr>Arial</vt:lpstr>
      <vt:lpstr>Calibri</vt:lpstr>
      <vt:lpstr>Courier New</vt:lpstr>
      <vt:lpstr>Mylius Keyline Beta 099 Bold 099</vt:lpstr>
      <vt:lpstr>Mylius Modern</vt:lpstr>
      <vt:lpstr>Mylius Modern Light</vt:lpstr>
      <vt:lpstr>Titles</vt:lpstr>
      <vt:lpstr>Section Dividers</vt:lpstr>
      <vt:lpstr>Agenda</vt:lpstr>
      <vt:lpstr>Text Only</vt:lpstr>
      <vt:lpstr>Image and Text</vt:lpstr>
      <vt:lpstr>Data Visualisation</vt:lpstr>
      <vt:lpstr>Closing</vt:lpstr>
      <vt:lpstr>MRO PRO Launch – Line Maintenance Worldwide</vt:lpstr>
      <vt:lpstr>AGENDA</vt:lpstr>
      <vt:lpstr>Why MRO PRO?</vt:lpstr>
      <vt:lpstr>PowerPoint Presentation</vt:lpstr>
      <vt:lpstr>What is MRO PRO?</vt:lpstr>
      <vt:lpstr>PowerPoint Presentation</vt:lpstr>
      <vt:lpstr>A solution for the company, that’s really a solution for you! </vt:lpstr>
      <vt:lpstr>What’s Changing for You?</vt:lpstr>
      <vt:lpstr>Frontend x Backend</vt:lpstr>
      <vt:lpstr>Work Orders: The Core of MRO PRO </vt:lpstr>
      <vt:lpstr>MRO PRO SharePoint 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MRO PRO – Powered by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Ibsen</dc:creator>
  <cp:lastModifiedBy>Gavin Shearer</cp:lastModifiedBy>
  <cp:revision>1</cp:revision>
  <dcterms:created xsi:type="dcterms:W3CDTF">2025-07-10T17:03:13Z</dcterms:created>
  <dcterms:modified xsi:type="dcterms:W3CDTF">2025-08-07T07:42:18Z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0x010100D64AC63E080E9345988A68475133B293</vt:lpwstr>
  </property>
</Properties>
</file>