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10" Type="http://schemas.openxmlformats.org/officeDocument/2006/relationships/image" Target="../media/image33.svg"/><Relationship Id="rId4" Type="http://schemas.openxmlformats.org/officeDocument/2006/relationships/image" Target="../media/image27.svg"/><Relationship Id="rId9" Type="http://schemas.openxmlformats.org/officeDocument/2006/relationships/image" Target="../media/image32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10" Type="http://schemas.openxmlformats.org/officeDocument/2006/relationships/image" Target="../media/image33.svg"/><Relationship Id="rId4" Type="http://schemas.openxmlformats.org/officeDocument/2006/relationships/image" Target="../media/image27.svg"/><Relationship Id="rId9" Type="http://schemas.openxmlformats.org/officeDocument/2006/relationships/image" Target="../media/image32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ED109F-8760-429B-A943-246F1801AA5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829CD8-79B4-4A03-9214-1C048AD395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Engineers flip through 500-page manuals during turnarounds</a:t>
          </a:r>
          <a:endParaRPr lang="en-US"/>
        </a:p>
      </dgm:t>
    </dgm:pt>
    <dgm:pt modelId="{A00CC758-061E-4B61-926E-641F86FA405E}" type="parTrans" cxnId="{149DD967-FE81-4B73-B678-CAD3322786A3}">
      <dgm:prSet/>
      <dgm:spPr/>
      <dgm:t>
        <a:bodyPr/>
        <a:lstStyle/>
        <a:p>
          <a:endParaRPr lang="en-US"/>
        </a:p>
      </dgm:t>
    </dgm:pt>
    <dgm:pt modelId="{33026569-6E51-4D86-8AD0-1E6E4B7EB784}" type="sibTrans" cxnId="{149DD967-FE81-4B73-B678-CAD3322786A3}">
      <dgm:prSet/>
      <dgm:spPr/>
      <dgm:t>
        <a:bodyPr/>
        <a:lstStyle/>
        <a:p>
          <a:endParaRPr lang="en-US"/>
        </a:p>
      </dgm:t>
    </dgm:pt>
    <dgm:pt modelId="{84CEAA4B-4069-46A0-8E79-0706B79E80E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MEL/OI and fault isolation workflows waste time</a:t>
          </a:r>
          <a:endParaRPr lang="en-US"/>
        </a:p>
      </dgm:t>
    </dgm:pt>
    <dgm:pt modelId="{165FED17-7ADC-4D57-8617-C6EBFF45D85E}" type="parTrans" cxnId="{1B174981-9AC5-457C-9726-BA3F12937DC1}">
      <dgm:prSet/>
      <dgm:spPr/>
      <dgm:t>
        <a:bodyPr/>
        <a:lstStyle/>
        <a:p>
          <a:endParaRPr lang="en-US"/>
        </a:p>
      </dgm:t>
    </dgm:pt>
    <dgm:pt modelId="{6D3F87D9-5F21-4974-83D2-86F0C892877D}" type="sibTrans" cxnId="{1B174981-9AC5-457C-9726-BA3F12937DC1}">
      <dgm:prSet/>
      <dgm:spPr/>
      <dgm:t>
        <a:bodyPr/>
        <a:lstStyle/>
        <a:p>
          <a:endParaRPr lang="en-US"/>
        </a:p>
      </dgm:t>
    </dgm:pt>
    <dgm:pt modelId="{4DDBDD41-D05E-4BAB-9B64-0EE982F4FC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Tools are outdated and not mobile-friendly</a:t>
          </a:r>
          <a:endParaRPr lang="en-US"/>
        </a:p>
      </dgm:t>
    </dgm:pt>
    <dgm:pt modelId="{E39119AC-DEC3-4DD8-BCCF-CE1795168C64}" type="parTrans" cxnId="{16A7406D-EBF0-4749-92C4-72639ADC2F72}">
      <dgm:prSet/>
      <dgm:spPr/>
      <dgm:t>
        <a:bodyPr/>
        <a:lstStyle/>
        <a:p>
          <a:endParaRPr lang="en-US"/>
        </a:p>
      </dgm:t>
    </dgm:pt>
    <dgm:pt modelId="{95F49710-B7D8-4860-B8A7-FE0D732A2111}" type="sibTrans" cxnId="{16A7406D-EBF0-4749-92C4-72639ADC2F72}">
      <dgm:prSet/>
      <dgm:spPr/>
      <dgm:t>
        <a:bodyPr/>
        <a:lstStyle/>
        <a:p>
          <a:endParaRPr lang="en-US"/>
        </a:p>
      </dgm:t>
    </dgm:pt>
    <dgm:pt modelId="{18ED8A3A-F20E-4E5F-856E-B57BC0523B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Fault triage is reactive, not predictive</a:t>
          </a:r>
          <a:endParaRPr lang="en-US"/>
        </a:p>
      </dgm:t>
    </dgm:pt>
    <dgm:pt modelId="{C81A0A4D-8248-470A-AE23-0CEBF562A148}" type="parTrans" cxnId="{D4AD7C90-44FC-4451-B6B4-D2BAE9784D09}">
      <dgm:prSet/>
      <dgm:spPr/>
      <dgm:t>
        <a:bodyPr/>
        <a:lstStyle/>
        <a:p>
          <a:endParaRPr lang="en-US"/>
        </a:p>
      </dgm:t>
    </dgm:pt>
    <dgm:pt modelId="{F0E73619-1167-42B5-B730-ACB76477AFD0}" type="sibTrans" cxnId="{D4AD7C90-44FC-4451-B6B4-D2BAE9784D09}">
      <dgm:prSet/>
      <dgm:spPr/>
      <dgm:t>
        <a:bodyPr/>
        <a:lstStyle/>
        <a:p>
          <a:endParaRPr lang="en-US"/>
        </a:p>
      </dgm:t>
    </dgm:pt>
    <dgm:pt modelId="{EE3DF69F-FF76-4269-86E5-9B79411FE8B0}" type="pres">
      <dgm:prSet presAssocID="{07ED109F-8760-429B-A943-246F1801AA5E}" presName="root" presStyleCnt="0">
        <dgm:presLayoutVars>
          <dgm:dir/>
          <dgm:resizeHandles val="exact"/>
        </dgm:presLayoutVars>
      </dgm:prSet>
      <dgm:spPr/>
    </dgm:pt>
    <dgm:pt modelId="{67B88092-B60B-41D0-BE84-F06556C84FFC}" type="pres">
      <dgm:prSet presAssocID="{EF829CD8-79B4-4A03-9214-1C048AD3950D}" presName="compNode" presStyleCnt="0"/>
      <dgm:spPr/>
    </dgm:pt>
    <dgm:pt modelId="{7D454584-6E7B-407C-8960-105C91606DF3}" type="pres">
      <dgm:prSet presAssocID="{EF829CD8-79B4-4A03-9214-1C048AD3950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ns"/>
        </a:ext>
      </dgm:extLst>
    </dgm:pt>
    <dgm:pt modelId="{2B1F2E08-01BC-4D75-A8AC-379E664E9B2B}" type="pres">
      <dgm:prSet presAssocID="{EF829CD8-79B4-4A03-9214-1C048AD3950D}" presName="spaceRect" presStyleCnt="0"/>
      <dgm:spPr/>
    </dgm:pt>
    <dgm:pt modelId="{8DA9981C-6A03-416E-9B3A-84D86DECA8B4}" type="pres">
      <dgm:prSet presAssocID="{EF829CD8-79B4-4A03-9214-1C048AD3950D}" presName="textRect" presStyleLbl="revTx" presStyleIdx="0" presStyleCnt="4">
        <dgm:presLayoutVars>
          <dgm:chMax val="1"/>
          <dgm:chPref val="1"/>
        </dgm:presLayoutVars>
      </dgm:prSet>
      <dgm:spPr/>
    </dgm:pt>
    <dgm:pt modelId="{8F64ABB3-33A0-440E-99A3-017D74D6DAE9}" type="pres">
      <dgm:prSet presAssocID="{33026569-6E51-4D86-8AD0-1E6E4B7EB784}" presName="sibTrans" presStyleCnt="0"/>
      <dgm:spPr/>
    </dgm:pt>
    <dgm:pt modelId="{1A331A42-3FEF-4E2F-8393-40C802834E9E}" type="pres">
      <dgm:prSet presAssocID="{84CEAA4B-4069-46A0-8E79-0706B79E80ED}" presName="compNode" presStyleCnt="0"/>
      <dgm:spPr/>
    </dgm:pt>
    <dgm:pt modelId="{EB317D5D-431D-484B-9618-5B3E24D15229}" type="pres">
      <dgm:prSet presAssocID="{84CEAA4B-4069-46A0-8E79-0706B79E80E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F55A5BE2-C77E-4D4F-AC02-36E1D8DBF87B}" type="pres">
      <dgm:prSet presAssocID="{84CEAA4B-4069-46A0-8E79-0706B79E80ED}" presName="spaceRect" presStyleCnt="0"/>
      <dgm:spPr/>
    </dgm:pt>
    <dgm:pt modelId="{DC6CCE12-A823-44A5-8AC9-675EFBA9163F}" type="pres">
      <dgm:prSet presAssocID="{84CEAA4B-4069-46A0-8E79-0706B79E80ED}" presName="textRect" presStyleLbl="revTx" presStyleIdx="1" presStyleCnt="4">
        <dgm:presLayoutVars>
          <dgm:chMax val="1"/>
          <dgm:chPref val="1"/>
        </dgm:presLayoutVars>
      </dgm:prSet>
      <dgm:spPr/>
    </dgm:pt>
    <dgm:pt modelId="{500B7844-D2D4-46F0-8528-1B52177BB071}" type="pres">
      <dgm:prSet presAssocID="{6D3F87D9-5F21-4974-83D2-86F0C892877D}" presName="sibTrans" presStyleCnt="0"/>
      <dgm:spPr/>
    </dgm:pt>
    <dgm:pt modelId="{8729E770-C6A6-4236-BCD6-584840AB6DB7}" type="pres">
      <dgm:prSet presAssocID="{4DDBDD41-D05E-4BAB-9B64-0EE982F4FC34}" presName="compNode" presStyleCnt="0"/>
      <dgm:spPr/>
    </dgm:pt>
    <dgm:pt modelId="{6878236D-723C-4129-A643-191F8310DFEB}" type="pres">
      <dgm:prSet presAssocID="{4DDBDD41-D05E-4BAB-9B64-0EE982F4FC3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ning Tools"/>
        </a:ext>
      </dgm:extLst>
    </dgm:pt>
    <dgm:pt modelId="{6FC57CBD-7580-4B6E-A76D-32982648039B}" type="pres">
      <dgm:prSet presAssocID="{4DDBDD41-D05E-4BAB-9B64-0EE982F4FC34}" presName="spaceRect" presStyleCnt="0"/>
      <dgm:spPr/>
    </dgm:pt>
    <dgm:pt modelId="{FC6CACD9-9F17-4DFF-959F-EE8384416500}" type="pres">
      <dgm:prSet presAssocID="{4DDBDD41-D05E-4BAB-9B64-0EE982F4FC34}" presName="textRect" presStyleLbl="revTx" presStyleIdx="2" presStyleCnt="4">
        <dgm:presLayoutVars>
          <dgm:chMax val="1"/>
          <dgm:chPref val="1"/>
        </dgm:presLayoutVars>
      </dgm:prSet>
      <dgm:spPr/>
    </dgm:pt>
    <dgm:pt modelId="{B57F7AFE-8522-4E01-8420-9FCF2702EE33}" type="pres">
      <dgm:prSet presAssocID="{95F49710-B7D8-4860-B8A7-FE0D732A2111}" presName="sibTrans" presStyleCnt="0"/>
      <dgm:spPr/>
    </dgm:pt>
    <dgm:pt modelId="{51CCC6BB-6C1C-4E9D-8C69-14F56495C78B}" type="pres">
      <dgm:prSet presAssocID="{18ED8A3A-F20E-4E5F-856E-B57BC0523B16}" presName="compNode" presStyleCnt="0"/>
      <dgm:spPr/>
    </dgm:pt>
    <dgm:pt modelId="{1F86117A-6666-4309-926D-C86BC08BB73D}" type="pres">
      <dgm:prSet presAssocID="{18ED8A3A-F20E-4E5F-856E-B57BC0523B1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ning"/>
        </a:ext>
      </dgm:extLst>
    </dgm:pt>
    <dgm:pt modelId="{752FFF6F-66B9-48E8-B646-FA38704FCA43}" type="pres">
      <dgm:prSet presAssocID="{18ED8A3A-F20E-4E5F-856E-B57BC0523B16}" presName="spaceRect" presStyleCnt="0"/>
      <dgm:spPr/>
    </dgm:pt>
    <dgm:pt modelId="{CBF43B09-DC97-43E3-A609-9D6B4E51C238}" type="pres">
      <dgm:prSet presAssocID="{18ED8A3A-F20E-4E5F-856E-B57BC0523B1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4791907-208E-4AA9-849F-A343ED9E30FF}" type="presOf" srcId="{18ED8A3A-F20E-4E5F-856E-B57BC0523B16}" destId="{CBF43B09-DC97-43E3-A609-9D6B4E51C238}" srcOrd="0" destOrd="0" presId="urn:microsoft.com/office/officeart/2018/2/layout/IconLabelList"/>
    <dgm:cxn modelId="{461BA626-A37C-4ADF-A45B-9012F3DB9DDB}" type="presOf" srcId="{EF829CD8-79B4-4A03-9214-1C048AD3950D}" destId="{8DA9981C-6A03-416E-9B3A-84D86DECA8B4}" srcOrd="0" destOrd="0" presId="urn:microsoft.com/office/officeart/2018/2/layout/IconLabelList"/>
    <dgm:cxn modelId="{E10F622A-DE21-4F14-A29B-087F140F7CD6}" type="presOf" srcId="{07ED109F-8760-429B-A943-246F1801AA5E}" destId="{EE3DF69F-FF76-4269-86E5-9B79411FE8B0}" srcOrd="0" destOrd="0" presId="urn:microsoft.com/office/officeart/2018/2/layout/IconLabelList"/>
    <dgm:cxn modelId="{149DD967-FE81-4B73-B678-CAD3322786A3}" srcId="{07ED109F-8760-429B-A943-246F1801AA5E}" destId="{EF829CD8-79B4-4A03-9214-1C048AD3950D}" srcOrd="0" destOrd="0" parTransId="{A00CC758-061E-4B61-926E-641F86FA405E}" sibTransId="{33026569-6E51-4D86-8AD0-1E6E4B7EB784}"/>
    <dgm:cxn modelId="{16A7406D-EBF0-4749-92C4-72639ADC2F72}" srcId="{07ED109F-8760-429B-A943-246F1801AA5E}" destId="{4DDBDD41-D05E-4BAB-9B64-0EE982F4FC34}" srcOrd="2" destOrd="0" parTransId="{E39119AC-DEC3-4DD8-BCCF-CE1795168C64}" sibTransId="{95F49710-B7D8-4860-B8A7-FE0D732A2111}"/>
    <dgm:cxn modelId="{1B174981-9AC5-457C-9726-BA3F12937DC1}" srcId="{07ED109F-8760-429B-A943-246F1801AA5E}" destId="{84CEAA4B-4069-46A0-8E79-0706B79E80ED}" srcOrd="1" destOrd="0" parTransId="{165FED17-7ADC-4D57-8617-C6EBFF45D85E}" sibTransId="{6D3F87D9-5F21-4974-83D2-86F0C892877D}"/>
    <dgm:cxn modelId="{D4AD7C90-44FC-4451-B6B4-D2BAE9784D09}" srcId="{07ED109F-8760-429B-A943-246F1801AA5E}" destId="{18ED8A3A-F20E-4E5F-856E-B57BC0523B16}" srcOrd="3" destOrd="0" parTransId="{C81A0A4D-8248-470A-AE23-0CEBF562A148}" sibTransId="{F0E73619-1167-42B5-B730-ACB76477AFD0}"/>
    <dgm:cxn modelId="{70B571A1-7B59-4D27-A3BB-A7205BA78507}" type="presOf" srcId="{84CEAA4B-4069-46A0-8E79-0706B79E80ED}" destId="{DC6CCE12-A823-44A5-8AC9-675EFBA9163F}" srcOrd="0" destOrd="0" presId="urn:microsoft.com/office/officeart/2018/2/layout/IconLabelList"/>
    <dgm:cxn modelId="{94E469E5-6A34-4C49-B48D-E8B400D43A58}" type="presOf" srcId="{4DDBDD41-D05E-4BAB-9B64-0EE982F4FC34}" destId="{FC6CACD9-9F17-4DFF-959F-EE8384416500}" srcOrd="0" destOrd="0" presId="urn:microsoft.com/office/officeart/2018/2/layout/IconLabelList"/>
    <dgm:cxn modelId="{742B8BC4-78D6-4700-A910-D76EC84FC0A5}" type="presParOf" srcId="{EE3DF69F-FF76-4269-86E5-9B79411FE8B0}" destId="{67B88092-B60B-41D0-BE84-F06556C84FFC}" srcOrd="0" destOrd="0" presId="urn:microsoft.com/office/officeart/2018/2/layout/IconLabelList"/>
    <dgm:cxn modelId="{B9EB87CB-D63B-4EE9-81EC-48CFDD1A62AF}" type="presParOf" srcId="{67B88092-B60B-41D0-BE84-F06556C84FFC}" destId="{7D454584-6E7B-407C-8960-105C91606DF3}" srcOrd="0" destOrd="0" presId="urn:microsoft.com/office/officeart/2018/2/layout/IconLabelList"/>
    <dgm:cxn modelId="{683B5582-4D2E-46FE-AF5C-AF19E73B9B99}" type="presParOf" srcId="{67B88092-B60B-41D0-BE84-F06556C84FFC}" destId="{2B1F2E08-01BC-4D75-A8AC-379E664E9B2B}" srcOrd="1" destOrd="0" presId="urn:microsoft.com/office/officeart/2018/2/layout/IconLabelList"/>
    <dgm:cxn modelId="{6000F553-85CF-480A-B921-157ED0EAC658}" type="presParOf" srcId="{67B88092-B60B-41D0-BE84-F06556C84FFC}" destId="{8DA9981C-6A03-416E-9B3A-84D86DECA8B4}" srcOrd="2" destOrd="0" presId="urn:microsoft.com/office/officeart/2018/2/layout/IconLabelList"/>
    <dgm:cxn modelId="{E8E5B02F-A316-4D4A-94F9-9B9162313858}" type="presParOf" srcId="{EE3DF69F-FF76-4269-86E5-9B79411FE8B0}" destId="{8F64ABB3-33A0-440E-99A3-017D74D6DAE9}" srcOrd="1" destOrd="0" presId="urn:microsoft.com/office/officeart/2018/2/layout/IconLabelList"/>
    <dgm:cxn modelId="{E00DCD05-6B0B-4EFE-8408-5DB36D4DDBCC}" type="presParOf" srcId="{EE3DF69F-FF76-4269-86E5-9B79411FE8B0}" destId="{1A331A42-3FEF-4E2F-8393-40C802834E9E}" srcOrd="2" destOrd="0" presId="urn:microsoft.com/office/officeart/2018/2/layout/IconLabelList"/>
    <dgm:cxn modelId="{0B1E33B6-39A6-4946-96AA-FFD8BBE5831A}" type="presParOf" srcId="{1A331A42-3FEF-4E2F-8393-40C802834E9E}" destId="{EB317D5D-431D-484B-9618-5B3E24D15229}" srcOrd="0" destOrd="0" presId="urn:microsoft.com/office/officeart/2018/2/layout/IconLabelList"/>
    <dgm:cxn modelId="{D33FD5E3-D82A-4C4B-8A42-037A4024689C}" type="presParOf" srcId="{1A331A42-3FEF-4E2F-8393-40C802834E9E}" destId="{F55A5BE2-C77E-4D4F-AC02-36E1D8DBF87B}" srcOrd="1" destOrd="0" presId="urn:microsoft.com/office/officeart/2018/2/layout/IconLabelList"/>
    <dgm:cxn modelId="{7143EC05-4B33-42DE-BC49-3AC5EDCC5F99}" type="presParOf" srcId="{1A331A42-3FEF-4E2F-8393-40C802834E9E}" destId="{DC6CCE12-A823-44A5-8AC9-675EFBA9163F}" srcOrd="2" destOrd="0" presId="urn:microsoft.com/office/officeart/2018/2/layout/IconLabelList"/>
    <dgm:cxn modelId="{F8C271A3-F1B3-4B1D-B987-5E9E525091ED}" type="presParOf" srcId="{EE3DF69F-FF76-4269-86E5-9B79411FE8B0}" destId="{500B7844-D2D4-46F0-8528-1B52177BB071}" srcOrd="3" destOrd="0" presId="urn:microsoft.com/office/officeart/2018/2/layout/IconLabelList"/>
    <dgm:cxn modelId="{AED115AE-B7B5-48C4-9592-DFF6F46F5E14}" type="presParOf" srcId="{EE3DF69F-FF76-4269-86E5-9B79411FE8B0}" destId="{8729E770-C6A6-4236-BCD6-584840AB6DB7}" srcOrd="4" destOrd="0" presId="urn:microsoft.com/office/officeart/2018/2/layout/IconLabelList"/>
    <dgm:cxn modelId="{3F5C34A7-E439-456D-BDE8-323D48A3768B}" type="presParOf" srcId="{8729E770-C6A6-4236-BCD6-584840AB6DB7}" destId="{6878236D-723C-4129-A643-191F8310DFEB}" srcOrd="0" destOrd="0" presId="urn:microsoft.com/office/officeart/2018/2/layout/IconLabelList"/>
    <dgm:cxn modelId="{CD3E1F98-D711-46E1-9C57-0E35DFD44585}" type="presParOf" srcId="{8729E770-C6A6-4236-BCD6-584840AB6DB7}" destId="{6FC57CBD-7580-4B6E-A76D-32982648039B}" srcOrd="1" destOrd="0" presId="urn:microsoft.com/office/officeart/2018/2/layout/IconLabelList"/>
    <dgm:cxn modelId="{6E2F2978-1510-4F2C-9358-88FA103AA174}" type="presParOf" srcId="{8729E770-C6A6-4236-BCD6-584840AB6DB7}" destId="{FC6CACD9-9F17-4DFF-959F-EE8384416500}" srcOrd="2" destOrd="0" presId="urn:microsoft.com/office/officeart/2018/2/layout/IconLabelList"/>
    <dgm:cxn modelId="{DFBC5B4B-E59C-44CE-8178-F30B768B2748}" type="presParOf" srcId="{EE3DF69F-FF76-4269-86E5-9B79411FE8B0}" destId="{B57F7AFE-8522-4E01-8420-9FCF2702EE33}" srcOrd="5" destOrd="0" presId="urn:microsoft.com/office/officeart/2018/2/layout/IconLabelList"/>
    <dgm:cxn modelId="{7CDC05DA-EB5A-4168-BF4A-A9BCA1651B2C}" type="presParOf" srcId="{EE3DF69F-FF76-4269-86E5-9B79411FE8B0}" destId="{51CCC6BB-6C1C-4E9D-8C69-14F56495C78B}" srcOrd="6" destOrd="0" presId="urn:microsoft.com/office/officeart/2018/2/layout/IconLabelList"/>
    <dgm:cxn modelId="{90C451E7-A9DC-4E06-A385-94D1D06DE596}" type="presParOf" srcId="{51CCC6BB-6C1C-4E9D-8C69-14F56495C78B}" destId="{1F86117A-6666-4309-926D-C86BC08BB73D}" srcOrd="0" destOrd="0" presId="urn:microsoft.com/office/officeart/2018/2/layout/IconLabelList"/>
    <dgm:cxn modelId="{A38727E2-11F8-47D7-A49E-6AC2DB300BA0}" type="presParOf" srcId="{51CCC6BB-6C1C-4E9D-8C69-14F56495C78B}" destId="{752FFF6F-66B9-48E8-B646-FA38704FCA43}" srcOrd="1" destOrd="0" presId="urn:microsoft.com/office/officeart/2018/2/layout/IconLabelList"/>
    <dgm:cxn modelId="{F6B10FFE-C134-446C-BC78-76086F9F2E4E}" type="presParOf" srcId="{51CCC6BB-6C1C-4E9D-8C69-14F56495C78B}" destId="{CBF43B09-DC97-43E3-A609-9D6B4E51C23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CCECE9-A610-4140-8335-61499B5707F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2FCC1C7-5C9D-4B4F-8E91-E32DB4FA3FA7}">
      <dgm:prSet/>
      <dgm:spPr/>
      <dgm:t>
        <a:bodyPr/>
        <a:lstStyle/>
        <a:p>
          <a:pPr>
            <a:defRPr cap="all"/>
          </a:pPr>
          <a:r>
            <a:rPr lang="en-US" baseline="0"/>
            <a:t>LineOps AI is a web/mobile app powered by GPT:</a:t>
          </a:r>
          <a:endParaRPr lang="en-US"/>
        </a:p>
      </dgm:t>
    </dgm:pt>
    <dgm:pt modelId="{285C7BFE-F047-4B47-93F0-B1BE9D9930A6}" type="parTrans" cxnId="{D2C9C6EF-C671-461B-9A7D-2FB6CC3B4C74}">
      <dgm:prSet/>
      <dgm:spPr/>
      <dgm:t>
        <a:bodyPr/>
        <a:lstStyle/>
        <a:p>
          <a:endParaRPr lang="en-US"/>
        </a:p>
      </dgm:t>
    </dgm:pt>
    <dgm:pt modelId="{50142689-345F-4D00-91AF-3A2DD7E58238}" type="sibTrans" cxnId="{D2C9C6EF-C671-461B-9A7D-2FB6CC3B4C74}">
      <dgm:prSet/>
      <dgm:spPr/>
      <dgm:t>
        <a:bodyPr/>
        <a:lstStyle/>
        <a:p>
          <a:endParaRPr lang="en-US"/>
        </a:p>
      </dgm:t>
    </dgm:pt>
    <dgm:pt modelId="{EE71ACDD-3A6F-4685-B08B-FC95B30E291B}">
      <dgm:prSet/>
      <dgm:spPr/>
      <dgm:t>
        <a:bodyPr/>
        <a:lstStyle/>
        <a:p>
          <a:pPr>
            <a:defRPr cap="all"/>
          </a:pPr>
          <a:r>
            <a:rPr lang="en-US" baseline="0"/>
            <a:t>- Voice, ATA, or free-text search</a:t>
          </a:r>
          <a:endParaRPr lang="en-US"/>
        </a:p>
      </dgm:t>
    </dgm:pt>
    <dgm:pt modelId="{10161532-B878-459A-BBC0-634ABD4DC97A}" type="parTrans" cxnId="{220F906B-7BC4-4C01-8AFB-03629D5D0D44}">
      <dgm:prSet/>
      <dgm:spPr/>
      <dgm:t>
        <a:bodyPr/>
        <a:lstStyle/>
        <a:p>
          <a:endParaRPr lang="en-US"/>
        </a:p>
      </dgm:t>
    </dgm:pt>
    <dgm:pt modelId="{5F0A19EA-3997-48EE-8BAE-88C7F309D733}" type="sibTrans" cxnId="{220F906B-7BC4-4C01-8AFB-03629D5D0D44}">
      <dgm:prSet/>
      <dgm:spPr/>
      <dgm:t>
        <a:bodyPr/>
        <a:lstStyle/>
        <a:p>
          <a:endParaRPr lang="en-US"/>
        </a:p>
      </dgm:t>
    </dgm:pt>
    <dgm:pt modelId="{4586EACC-FDE9-435B-AA27-C77B47217829}">
      <dgm:prSet/>
      <dgm:spPr/>
      <dgm:t>
        <a:bodyPr/>
        <a:lstStyle/>
        <a:p>
          <a:pPr>
            <a:defRPr cap="all"/>
          </a:pPr>
          <a:r>
            <a:rPr lang="en-US" baseline="0"/>
            <a:t>- Fault recognition &amp; PIREP suggestions</a:t>
          </a:r>
          <a:endParaRPr lang="en-US"/>
        </a:p>
      </dgm:t>
    </dgm:pt>
    <dgm:pt modelId="{0CF6F5CB-BE1A-4C77-B7C3-2C3CE11D532F}" type="parTrans" cxnId="{CF7D2844-CAEF-4D8D-A2B1-D95F17A8E1D6}">
      <dgm:prSet/>
      <dgm:spPr/>
      <dgm:t>
        <a:bodyPr/>
        <a:lstStyle/>
        <a:p>
          <a:endParaRPr lang="en-US"/>
        </a:p>
      </dgm:t>
    </dgm:pt>
    <dgm:pt modelId="{D3851FAC-2A91-42AE-90AA-E350C93725F4}" type="sibTrans" cxnId="{CF7D2844-CAEF-4D8D-A2B1-D95F17A8E1D6}">
      <dgm:prSet/>
      <dgm:spPr/>
      <dgm:t>
        <a:bodyPr/>
        <a:lstStyle/>
        <a:p>
          <a:endParaRPr lang="en-US"/>
        </a:p>
      </dgm:t>
    </dgm:pt>
    <dgm:pt modelId="{01BADE9B-138F-4C8C-AC1F-4733405F939B}">
      <dgm:prSet/>
      <dgm:spPr/>
      <dgm:t>
        <a:bodyPr/>
        <a:lstStyle/>
        <a:p>
          <a:pPr>
            <a:defRPr cap="all"/>
          </a:pPr>
          <a:r>
            <a:rPr lang="en-US" baseline="0"/>
            <a:t>- Works offline; secure &amp; compliant</a:t>
          </a:r>
          <a:endParaRPr lang="en-US"/>
        </a:p>
      </dgm:t>
    </dgm:pt>
    <dgm:pt modelId="{AC641786-0CD3-4516-BC71-55458AA80962}" type="parTrans" cxnId="{DC18BD73-5EFB-41C0-B2F2-76175360FED2}">
      <dgm:prSet/>
      <dgm:spPr/>
      <dgm:t>
        <a:bodyPr/>
        <a:lstStyle/>
        <a:p>
          <a:endParaRPr lang="en-US"/>
        </a:p>
      </dgm:t>
    </dgm:pt>
    <dgm:pt modelId="{330C9419-E6A1-4F80-BA05-5928BF06A1BD}" type="sibTrans" cxnId="{DC18BD73-5EFB-41C0-B2F2-76175360FED2}">
      <dgm:prSet/>
      <dgm:spPr/>
      <dgm:t>
        <a:bodyPr/>
        <a:lstStyle/>
        <a:p>
          <a:endParaRPr lang="en-US"/>
        </a:p>
      </dgm:t>
    </dgm:pt>
    <dgm:pt modelId="{A9A2288D-7D59-48D8-85D5-E406A3108011}" type="pres">
      <dgm:prSet presAssocID="{6CCCECE9-A610-4140-8335-61499B5707FE}" presName="root" presStyleCnt="0">
        <dgm:presLayoutVars>
          <dgm:dir/>
          <dgm:resizeHandles val="exact"/>
        </dgm:presLayoutVars>
      </dgm:prSet>
      <dgm:spPr/>
    </dgm:pt>
    <dgm:pt modelId="{19D5441A-6E62-4349-AD38-588C9FB2BD2C}" type="pres">
      <dgm:prSet presAssocID="{F2FCC1C7-5C9D-4B4F-8E91-E32DB4FA3FA7}" presName="compNode" presStyleCnt="0"/>
      <dgm:spPr/>
    </dgm:pt>
    <dgm:pt modelId="{E0E17A02-7D81-46B0-82FC-AC29C71C6436}" type="pres">
      <dgm:prSet presAssocID="{F2FCC1C7-5C9D-4B4F-8E91-E32DB4FA3FA7}" presName="iconBgRect" presStyleLbl="bgShp" presStyleIdx="0" presStyleCnt="4"/>
      <dgm:spPr/>
    </dgm:pt>
    <dgm:pt modelId="{20941337-77DC-402D-B4F1-EEC8DE20E30F}" type="pres">
      <dgm:prSet presAssocID="{F2FCC1C7-5C9D-4B4F-8E91-E32DB4FA3FA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61D86229-68EE-4C96-9C5A-54AB722AAF21}" type="pres">
      <dgm:prSet presAssocID="{F2FCC1C7-5C9D-4B4F-8E91-E32DB4FA3FA7}" presName="spaceRect" presStyleCnt="0"/>
      <dgm:spPr/>
    </dgm:pt>
    <dgm:pt modelId="{4DF09318-33E1-4369-A83E-35AE1C865D1A}" type="pres">
      <dgm:prSet presAssocID="{F2FCC1C7-5C9D-4B4F-8E91-E32DB4FA3FA7}" presName="textRect" presStyleLbl="revTx" presStyleIdx="0" presStyleCnt="4">
        <dgm:presLayoutVars>
          <dgm:chMax val="1"/>
          <dgm:chPref val="1"/>
        </dgm:presLayoutVars>
      </dgm:prSet>
      <dgm:spPr/>
    </dgm:pt>
    <dgm:pt modelId="{F2522D68-CE67-497A-B5E7-888853156C6B}" type="pres">
      <dgm:prSet presAssocID="{50142689-345F-4D00-91AF-3A2DD7E58238}" presName="sibTrans" presStyleCnt="0"/>
      <dgm:spPr/>
    </dgm:pt>
    <dgm:pt modelId="{8D6BB115-E7E3-40EC-AEC0-94556428AACE}" type="pres">
      <dgm:prSet presAssocID="{EE71ACDD-3A6F-4685-B08B-FC95B30E291B}" presName="compNode" presStyleCnt="0"/>
      <dgm:spPr/>
    </dgm:pt>
    <dgm:pt modelId="{732E97FC-1F28-4D13-B05F-3AE7DB4586E1}" type="pres">
      <dgm:prSet presAssocID="{EE71ACDD-3A6F-4685-B08B-FC95B30E291B}" presName="iconBgRect" presStyleLbl="bgShp" presStyleIdx="1" presStyleCnt="4"/>
      <dgm:spPr/>
    </dgm:pt>
    <dgm:pt modelId="{F10A452F-29A1-4DE3-849D-7641FBA42D9D}" type="pres">
      <dgm:prSet presAssocID="{EE71ACDD-3A6F-4685-B08B-FC95B30E29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92C14C54-F0B5-4338-9C91-BFC78D221DF0}" type="pres">
      <dgm:prSet presAssocID="{EE71ACDD-3A6F-4685-B08B-FC95B30E291B}" presName="spaceRect" presStyleCnt="0"/>
      <dgm:spPr/>
    </dgm:pt>
    <dgm:pt modelId="{A2DCF8FE-2EA9-40EA-B81D-652514E5E4C8}" type="pres">
      <dgm:prSet presAssocID="{EE71ACDD-3A6F-4685-B08B-FC95B30E291B}" presName="textRect" presStyleLbl="revTx" presStyleIdx="1" presStyleCnt="4">
        <dgm:presLayoutVars>
          <dgm:chMax val="1"/>
          <dgm:chPref val="1"/>
        </dgm:presLayoutVars>
      </dgm:prSet>
      <dgm:spPr/>
    </dgm:pt>
    <dgm:pt modelId="{2E5360E1-C48C-42D9-9400-A60B8D14EF92}" type="pres">
      <dgm:prSet presAssocID="{5F0A19EA-3997-48EE-8BAE-88C7F309D733}" presName="sibTrans" presStyleCnt="0"/>
      <dgm:spPr/>
    </dgm:pt>
    <dgm:pt modelId="{C74887D6-CBA9-4D32-A6DF-F5847D782309}" type="pres">
      <dgm:prSet presAssocID="{4586EACC-FDE9-435B-AA27-C77B47217829}" presName="compNode" presStyleCnt="0"/>
      <dgm:spPr/>
    </dgm:pt>
    <dgm:pt modelId="{409CBD46-8194-4C5F-B868-62FDD44F95FC}" type="pres">
      <dgm:prSet presAssocID="{4586EACC-FDE9-435B-AA27-C77B47217829}" presName="iconBgRect" presStyleLbl="bgShp" presStyleIdx="2" presStyleCnt="4"/>
      <dgm:spPr/>
    </dgm:pt>
    <dgm:pt modelId="{3C30F66D-E454-421B-B12C-1145B1A45F73}" type="pres">
      <dgm:prSet presAssocID="{4586EACC-FDE9-435B-AA27-C77B4721782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clamation Mark"/>
        </a:ext>
      </dgm:extLst>
    </dgm:pt>
    <dgm:pt modelId="{F2C04E21-C1B7-451B-9A8A-5268E9998223}" type="pres">
      <dgm:prSet presAssocID="{4586EACC-FDE9-435B-AA27-C77B47217829}" presName="spaceRect" presStyleCnt="0"/>
      <dgm:spPr/>
    </dgm:pt>
    <dgm:pt modelId="{600CDCAB-EF76-4D5F-9BFC-9C00C27035F3}" type="pres">
      <dgm:prSet presAssocID="{4586EACC-FDE9-435B-AA27-C77B47217829}" presName="textRect" presStyleLbl="revTx" presStyleIdx="2" presStyleCnt="4">
        <dgm:presLayoutVars>
          <dgm:chMax val="1"/>
          <dgm:chPref val="1"/>
        </dgm:presLayoutVars>
      </dgm:prSet>
      <dgm:spPr/>
    </dgm:pt>
    <dgm:pt modelId="{CDD7B096-39EA-4121-AE00-ADEB65CDF208}" type="pres">
      <dgm:prSet presAssocID="{D3851FAC-2A91-42AE-90AA-E350C93725F4}" presName="sibTrans" presStyleCnt="0"/>
      <dgm:spPr/>
    </dgm:pt>
    <dgm:pt modelId="{22AB7B28-2C14-4695-B142-1633077332BD}" type="pres">
      <dgm:prSet presAssocID="{01BADE9B-138F-4C8C-AC1F-4733405F939B}" presName="compNode" presStyleCnt="0"/>
      <dgm:spPr/>
    </dgm:pt>
    <dgm:pt modelId="{EAA8BA5D-288D-4BF2-8A77-B78C12715497}" type="pres">
      <dgm:prSet presAssocID="{01BADE9B-138F-4C8C-AC1F-4733405F939B}" presName="iconBgRect" presStyleLbl="bgShp" presStyleIdx="3" presStyleCnt="4"/>
      <dgm:spPr/>
    </dgm:pt>
    <dgm:pt modelId="{37A4B273-5A9F-4A41-976B-2C0BA6B188D3}" type="pres">
      <dgm:prSet presAssocID="{01BADE9B-138F-4C8C-AC1F-4733405F939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01CF8536-0862-46D1-9D0B-E6400C165E0F}" type="pres">
      <dgm:prSet presAssocID="{01BADE9B-138F-4C8C-AC1F-4733405F939B}" presName="spaceRect" presStyleCnt="0"/>
      <dgm:spPr/>
    </dgm:pt>
    <dgm:pt modelId="{32422181-C1C5-4BB2-B73C-AF12F7F4FAC5}" type="pres">
      <dgm:prSet presAssocID="{01BADE9B-138F-4C8C-AC1F-4733405F939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C85E125-99DA-463B-BCC1-93389A400BDE}" type="presOf" srcId="{F2FCC1C7-5C9D-4B4F-8E91-E32DB4FA3FA7}" destId="{4DF09318-33E1-4369-A83E-35AE1C865D1A}" srcOrd="0" destOrd="0" presId="urn:microsoft.com/office/officeart/2018/5/layout/IconCircleLabelList"/>
    <dgm:cxn modelId="{D777E328-9BD5-4701-A6CD-A914CFD5A598}" type="presOf" srcId="{01BADE9B-138F-4C8C-AC1F-4733405F939B}" destId="{32422181-C1C5-4BB2-B73C-AF12F7F4FAC5}" srcOrd="0" destOrd="0" presId="urn:microsoft.com/office/officeart/2018/5/layout/IconCircleLabelList"/>
    <dgm:cxn modelId="{CF7D2844-CAEF-4D8D-A2B1-D95F17A8E1D6}" srcId="{6CCCECE9-A610-4140-8335-61499B5707FE}" destId="{4586EACC-FDE9-435B-AA27-C77B47217829}" srcOrd="2" destOrd="0" parTransId="{0CF6F5CB-BE1A-4C77-B7C3-2C3CE11D532F}" sibTransId="{D3851FAC-2A91-42AE-90AA-E350C93725F4}"/>
    <dgm:cxn modelId="{220F906B-7BC4-4C01-8AFB-03629D5D0D44}" srcId="{6CCCECE9-A610-4140-8335-61499B5707FE}" destId="{EE71ACDD-3A6F-4685-B08B-FC95B30E291B}" srcOrd="1" destOrd="0" parTransId="{10161532-B878-459A-BBC0-634ABD4DC97A}" sibTransId="{5F0A19EA-3997-48EE-8BAE-88C7F309D733}"/>
    <dgm:cxn modelId="{093B3A6E-8AF8-49FF-A8FD-B58F45D9F61A}" type="presOf" srcId="{EE71ACDD-3A6F-4685-B08B-FC95B30E291B}" destId="{A2DCF8FE-2EA9-40EA-B81D-652514E5E4C8}" srcOrd="0" destOrd="0" presId="urn:microsoft.com/office/officeart/2018/5/layout/IconCircleLabelList"/>
    <dgm:cxn modelId="{DC18BD73-5EFB-41C0-B2F2-76175360FED2}" srcId="{6CCCECE9-A610-4140-8335-61499B5707FE}" destId="{01BADE9B-138F-4C8C-AC1F-4733405F939B}" srcOrd="3" destOrd="0" parTransId="{AC641786-0CD3-4516-BC71-55458AA80962}" sibTransId="{330C9419-E6A1-4F80-BA05-5928BF06A1BD}"/>
    <dgm:cxn modelId="{65C5C973-E586-4E78-86A6-29AECA98C923}" type="presOf" srcId="{6CCCECE9-A610-4140-8335-61499B5707FE}" destId="{A9A2288D-7D59-48D8-85D5-E406A3108011}" srcOrd="0" destOrd="0" presId="urn:microsoft.com/office/officeart/2018/5/layout/IconCircleLabelList"/>
    <dgm:cxn modelId="{1BE9019F-6BEC-4652-97C2-97504781E3DC}" type="presOf" srcId="{4586EACC-FDE9-435B-AA27-C77B47217829}" destId="{600CDCAB-EF76-4D5F-9BFC-9C00C27035F3}" srcOrd="0" destOrd="0" presId="urn:microsoft.com/office/officeart/2018/5/layout/IconCircleLabelList"/>
    <dgm:cxn modelId="{D2C9C6EF-C671-461B-9A7D-2FB6CC3B4C74}" srcId="{6CCCECE9-A610-4140-8335-61499B5707FE}" destId="{F2FCC1C7-5C9D-4B4F-8E91-E32DB4FA3FA7}" srcOrd="0" destOrd="0" parTransId="{285C7BFE-F047-4B47-93F0-B1BE9D9930A6}" sibTransId="{50142689-345F-4D00-91AF-3A2DD7E58238}"/>
    <dgm:cxn modelId="{8D4A6286-572F-47CC-9830-A4F806CEB21D}" type="presParOf" srcId="{A9A2288D-7D59-48D8-85D5-E406A3108011}" destId="{19D5441A-6E62-4349-AD38-588C9FB2BD2C}" srcOrd="0" destOrd="0" presId="urn:microsoft.com/office/officeart/2018/5/layout/IconCircleLabelList"/>
    <dgm:cxn modelId="{853C17F6-C161-40FA-9FAB-1A356192125B}" type="presParOf" srcId="{19D5441A-6E62-4349-AD38-588C9FB2BD2C}" destId="{E0E17A02-7D81-46B0-82FC-AC29C71C6436}" srcOrd="0" destOrd="0" presId="urn:microsoft.com/office/officeart/2018/5/layout/IconCircleLabelList"/>
    <dgm:cxn modelId="{0014C888-3877-4CCD-BC8D-74321582EFB4}" type="presParOf" srcId="{19D5441A-6E62-4349-AD38-588C9FB2BD2C}" destId="{20941337-77DC-402D-B4F1-EEC8DE20E30F}" srcOrd="1" destOrd="0" presId="urn:microsoft.com/office/officeart/2018/5/layout/IconCircleLabelList"/>
    <dgm:cxn modelId="{A5FC7C8E-9EA5-4283-9911-D10C0447D1EC}" type="presParOf" srcId="{19D5441A-6E62-4349-AD38-588C9FB2BD2C}" destId="{61D86229-68EE-4C96-9C5A-54AB722AAF21}" srcOrd="2" destOrd="0" presId="urn:microsoft.com/office/officeart/2018/5/layout/IconCircleLabelList"/>
    <dgm:cxn modelId="{8BB1402F-F5A9-40A2-816D-E708D0764640}" type="presParOf" srcId="{19D5441A-6E62-4349-AD38-588C9FB2BD2C}" destId="{4DF09318-33E1-4369-A83E-35AE1C865D1A}" srcOrd="3" destOrd="0" presId="urn:microsoft.com/office/officeart/2018/5/layout/IconCircleLabelList"/>
    <dgm:cxn modelId="{6777DC0C-591E-460C-A85F-B871B8404B3B}" type="presParOf" srcId="{A9A2288D-7D59-48D8-85D5-E406A3108011}" destId="{F2522D68-CE67-497A-B5E7-888853156C6B}" srcOrd="1" destOrd="0" presId="urn:microsoft.com/office/officeart/2018/5/layout/IconCircleLabelList"/>
    <dgm:cxn modelId="{92617EF6-9683-4387-8A25-A2A66B675A84}" type="presParOf" srcId="{A9A2288D-7D59-48D8-85D5-E406A3108011}" destId="{8D6BB115-E7E3-40EC-AEC0-94556428AACE}" srcOrd="2" destOrd="0" presId="urn:microsoft.com/office/officeart/2018/5/layout/IconCircleLabelList"/>
    <dgm:cxn modelId="{090B2188-6F9C-402A-A328-E82A0B83955F}" type="presParOf" srcId="{8D6BB115-E7E3-40EC-AEC0-94556428AACE}" destId="{732E97FC-1F28-4D13-B05F-3AE7DB4586E1}" srcOrd="0" destOrd="0" presId="urn:microsoft.com/office/officeart/2018/5/layout/IconCircleLabelList"/>
    <dgm:cxn modelId="{65323FA4-023D-4976-AE25-C7C8E6AF1E7D}" type="presParOf" srcId="{8D6BB115-E7E3-40EC-AEC0-94556428AACE}" destId="{F10A452F-29A1-4DE3-849D-7641FBA42D9D}" srcOrd="1" destOrd="0" presId="urn:microsoft.com/office/officeart/2018/5/layout/IconCircleLabelList"/>
    <dgm:cxn modelId="{8191E21A-F792-45BE-AD26-9A331B1DB22C}" type="presParOf" srcId="{8D6BB115-E7E3-40EC-AEC0-94556428AACE}" destId="{92C14C54-F0B5-4338-9C91-BFC78D221DF0}" srcOrd="2" destOrd="0" presId="urn:microsoft.com/office/officeart/2018/5/layout/IconCircleLabelList"/>
    <dgm:cxn modelId="{B8EBAEFF-9C52-4D1B-819D-D84BD9DAC233}" type="presParOf" srcId="{8D6BB115-E7E3-40EC-AEC0-94556428AACE}" destId="{A2DCF8FE-2EA9-40EA-B81D-652514E5E4C8}" srcOrd="3" destOrd="0" presId="urn:microsoft.com/office/officeart/2018/5/layout/IconCircleLabelList"/>
    <dgm:cxn modelId="{ECB38FA8-C22E-4AAB-9B79-3EB1579F58BC}" type="presParOf" srcId="{A9A2288D-7D59-48D8-85D5-E406A3108011}" destId="{2E5360E1-C48C-42D9-9400-A60B8D14EF92}" srcOrd="3" destOrd="0" presId="urn:microsoft.com/office/officeart/2018/5/layout/IconCircleLabelList"/>
    <dgm:cxn modelId="{E16DDB1A-6A58-4420-9A42-67BB0A367F0F}" type="presParOf" srcId="{A9A2288D-7D59-48D8-85D5-E406A3108011}" destId="{C74887D6-CBA9-4D32-A6DF-F5847D782309}" srcOrd="4" destOrd="0" presId="urn:microsoft.com/office/officeart/2018/5/layout/IconCircleLabelList"/>
    <dgm:cxn modelId="{9F65B8E3-ABB3-4BAA-8BD0-0357A03D6149}" type="presParOf" srcId="{C74887D6-CBA9-4D32-A6DF-F5847D782309}" destId="{409CBD46-8194-4C5F-B868-62FDD44F95FC}" srcOrd="0" destOrd="0" presId="urn:microsoft.com/office/officeart/2018/5/layout/IconCircleLabelList"/>
    <dgm:cxn modelId="{516D8044-E8F6-4C91-B084-5984A0BF6E65}" type="presParOf" srcId="{C74887D6-CBA9-4D32-A6DF-F5847D782309}" destId="{3C30F66D-E454-421B-B12C-1145B1A45F73}" srcOrd="1" destOrd="0" presId="urn:microsoft.com/office/officeart/2018/5/layout/IconCircleLabelList"/>
    <dgm:cxn modelId="{2FA3B09D-A758-428A-A2AD-165D92BA7EF1}" type="presParOf" srcId="{C74887D6-CBA9-4D32-A6DF-F5847D782309}" destId="{F2C04E21-C1B7-451B-9A8A-5268E9998223}" srcOrd="2" destOrd="0" presId="urn:microsoft.com/office/officeart/2018/5/layout/IconCircleLabelList"/>
    <dgm:cxn modelId="{8932E201-2C45-479A-84E4-9DA7AA1AC60D}" type="presParOf" srcId="{C74887D6-CBA9-4D32-A6DF-F5847D782309}" destId="{600CDCAB-EF76-4D5F-9BFC-9C00C27035F3}" srcOrd="3" destOrd="0" presId="urn:microsoft.com/office/officeart/2018/5/layout/IconCircleLabelList"/>
    <dgm:cxn modelId="{9B954BFA-C77B-4A76-8F88-963BD41C73E5}" type="presParOf" srcId="{A9A2288D-7D59-48D8-85D5-E406A3108011}" destId="{CDD7B096-39EA-4121-AE00-ADEB65CDF208}" srcOrd="5" destOrd="0" presId="urn:microsoft.com/office/officeart/2018/5/layout/IconCircleLabelList"/>
    <dgm:cxn modelId="{C94F5731-2E07-406D-B53D-F476262260C0}" type="presParOf" srcId="{A9A2288D-7D59-48D8-85D5-E406A3108011}" destId="{22AB7B28-2C14-4695-B142-1633077332BD}" srcOrd="6" destOrd="0" presId="urn:microsoft.com/office/officeart/2018/5/layout/IconCircleLabelList"/>
    <dgm:cxn modelId="{47844A93-7CDE-4C3B-83F8-2D532CCE89B3}" type="presParOf" srcId="{22AB7B28-2C14-4695-B142-1633077332BD}" destId="{EAA8BA5D-288D-4BF2-8A77-B78C12715497}" srcOrd="0" destOrd="0" presId="urn:microsoft.com/office/officeart/2018/5/layout/IconCircleLabelList"/>
    <dgm:cxn modelId="{38725D53-6B96-49DB-99EA-2859854B25D3}" type="presParOf" srcId="{22AB7B28-2C14-4695-B142-1633077332BD}" destId="{37A4B273-5A9F-4A41-976B-2C0BA6B188D3}" srcOrd="1" destOrd="0" presId="urn:microsoft.com/office/officeart/2018/5/layout/IconCircleLabelList"/>
    <dgm:cxn modelId="{13CF892E-663D-4721-89CC-2C7CA6C7A0EA}" type="presParOf" srcId="{22AB7B28-2C14-4695-B142-1633077332BD}" destId="{01CF8536-0862-46D1-9D0B-E6400C165E0F}" srcOrd="2" destOrd="0" presId="urn:microsoft.com/office/officeart/2018/5/layout/IconCircleLabelList"/>
    <dgm:cxn modelId="{A42A3F71-900D-4815-80DC-BAC7F95544DC}" type="presParOf" srcId="{22AB7B28-2C14-4695-B142-1633077332BD}" destId="{32422181-C1C5-4BB2-B73C-AF12F7F4FAC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2C84E-908F-4B7D-9F1C-44E0787DC91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3586540-87FA-4B48-8FCD-111BE1D27902}">
      <dgm:prSet/>
      <dgm:spPr/>
      <dgm:t>
        <a:bodyPr/>
        <a:lstStyle/>
        <a:p>
          <a:pPr>
            <a:defRPr cap="all"/>
          </a:pPr>
          <a:r>
            <a:rPr lang="en-US" baseline="0"/>
            <a:t>- 300,000+ licensed engineers globally</a:t>
          </a:r>
          <a:endParaRPr lang="en-US"/>
        </a:p>
      </dgm:t>
    </dgm:pt>
    <dgm:pt modelId="{AE7A4E53-C3DC-4DC1-B7AA-1B660D7A8355}" type="parTrans" cxnId="{5C8656E3-3BEB-43F1-B049-0AC487E01ADB}">
      <dgm:prSet/>
      <dgm:spPr/>
      <dgm:t>
        <a:bodyPr/>
        <a:lstStyle/>
        <a:p>
          <a:endParaRPr lang="en-US"/>
        </a:p>
      </dgm:t>
    </dgm:pt>
    <dgm:pt modelId="{CE35B204-6E43-410C-B0A0-FD586F20BF09}" type="sibTrans" cxnId="{5C8656E3-3BEB-43F1-B049-0AC487E01ADB}">
      <dgm:prSet/>
      <dgm:spPr/>
      <dgm:t>
        <a:bodyPr/>
        <a:lstStyle/>
        <a:p>
          <a:endParaRPr lang="en-US"/>
        </a:p>
      </dgm:t>
    </dgm:pt>
    <dgm:pt modelId="{019ED36D-042D-407A-AD2A-FCE1B4EECE5C}">
      <dgm:prSet/>
      <dgm:spPr/>
      <dgm:t>
        <a:bodyPr/>
        <a:lstStyle/>
        <a:p>
          <a:pPr>
            <a:defRPr cap="all"/>
          </a:pPr>
          <a:r>
            <a:rPr lang="en-US" baseline="0"/>
            <a:t>- Expandable to pilots, MROs, dispatchers</a:t>
          </a:r>
          <a:endParaRPr lang="en-US"/>
        </a:p>
      </dgm:t>
    </dgm:pt>
    <dgm:pt modelId="{C5D6577D-170D-454F-9C32-FA9A9FE1247B}" type="parTrans" cxnId="{C3F9A260-5A51-46D7-8DA7-2B4E26C4A90D}">
      <dgm:prSet/>
      <dgm:spPr/>
      <dgm:t>
        <a:bodyPr/>
        <a:lstStyle/>
        <a:p>
          <a:endParaRPr lang="en-US"/>
        </a:p>
      </dgm:t>
    </dgm:pt>
    <dgm:pt modelId="{0CAEBBCB-3B2C-4D15-BC03-09D3AC8B1735}" type="sibTrans" cxnId="{C3F9A260-5A51-46D7-8DA7-2B4E26C4A90D}">
      <dgm:prSet/>
      <dgm:spPr/>
      <dgm:t>
        <a:bodyPr/>
        <a:lstStyle/>
        <a:p>
          <a:endParaRPr lang="en-US"/>
        </a:p>
      </dgm:t>
    </dgm:pt>
    <dgm:pt modelId="{9FAD03A7-12FF-4763-B0DE-AADFAE88C912}">
      <dgm:prSet/>
      <dgm:spPr/>
      <dgm:t>
        <a:bodyPr/>
        <a:lstStyle/>
        <a:p>
          <a:pPr>
            <a:defRPr cap="all"/>
          </a:pPr>
          <a:r>
            <a:rPr lang="en-US" baseline="0"/>
            <a:t>- Long-term TAM: $100M+ in ARR</a:t>
          </a:r>
          <a:endParaRPr lang="en-US"/>
        </a:p>
      </dgm:t>
    </dgm:pt>
    <dgm:pt modelId="{01DAECB5-7829-4320-B08E-466E741FB870}" type="parTrans" cxnId="{407D4C75-F36F-45DF-9D55-1D09DD9F5E3A}">
      <dgm:prSet/>
      <dgm:spPr/>
      <dgm:t>
        <a:bodyPr/>
        <a:lstStyle/>
        <a:p>
          <a:endParaRPr lang="en-US"/>
        </a:p>
      </dgm:t>
    </dgm:pt>
    <dgm:pt modelId="{1966EED7-AD76-4231-9C83-FCA4CBB44481}" type="sibTrans" cxnId="{407D4C75-F36F-45DF-9D55-1D09DD9F5E3A}">
      <dgm:prSet/>
      <dgm:spPr/>
      <dgm:t>
        <a:bodyPr/>
        <a:lstStyle/>
        <a:p>
          <a:endParaRPr lang="en-US"/>
        </a:p>
      </dgm:t>
    </dgm:pt>
    <dgm:pt modelId="{AA0E6E2C-7D74-48CC-A234-E72B7FFD2EE1}" type="pres">
      <dgm:prSet presAssocID="{DD82C84E-908F-4B7D-9F1C-44E0787DC914}" presName="root" presStyleCnt="0">
        <dgm:presLayoutVars>
          <dgm:dir/>
          <dgm:resizeHandles val="exact"/>
        </dgm:presLayoutVars>
      </dgm:prSet>
      <dgm:spPr/>
    </dgm:pt>
    <dgm:pt modelId="{9DD106FA-7112-4F05-AC8D-3DA26F0F62C5}" type="pres">
      <dgm:prSet presAssocID="{43586540-87FA-4B48-8FCD-111BE1D27902}" presName="compNode" presStyleCnt="0"/>
      <dgm:spPr/>
    </dgm:pt>
    <dgm:pt modelId="{D4C84C7B-238E-45DC-96E4-1F38950CBCA1}" type="pres">
      <dgm:prSet presAssocID="{43586540-87FA-4B48-8FCD-111BE1D27902}" presName="iconBgRect" presStyleLbl="bgShp" presStyleIdx="0" presStyleCnt="3"/>
      <dgm:spPr/>
    </dgm:pt>
    <dgm:pt modelId="{61AE12CB-2D27-45B5-BE5E-9F9F91D8CE85}" type="pres">
      <dgm:prSet presAssocID="{43586540-87FA-4B48-8FCD-111BE1D2790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139E51AA-59E9-4980-A1E7-4C4BC4B9EF64}" type="pres">
      <dgm:prSet presAssocID="{43586540-87FA-4B48-8FCD-111BE1D27902}" presName="spaceRect" presStyleCnt="0"/>
      <dgm:spPr/>
    </dgm:pt>
    <dgm:pt modelId="{AD50710D-1A2E-4703-BC0A-70B07ECCB47E}" type="pres">
      <dgm:prSet presAssocID="{43586540-87FA-4B48-8FCD-111BE1D27902}" presName="textRect" presStyleLbl="revTx" presStyleIdx="0" presStyleCnt="3">
        <dgm:presLayoutVars>
          <dgm:chMax val="1"/>
          <dgm:chPref val="1"/>
        </dgm:presLayoutVars>
      </dgm:prSet>
      <dgm:spPr/>
    </dgm:pt>
    <dgm:pt modelId="{779ADA6A-EA9D-42EC-AF01-F6E1EE1742F4}" type="pres">
      <dgm:prSet presAssocID="{CE35B204-6E43-410C-B0A0-FD586F20BF09}" presName="sibTrans" presStyleCnt="0"/>
      <dgm:spPr/>
    </dgm:pt>
    <dgm:pt modelId="{F9F1E637-F79E-480F-B617-0878639A1AB7}" type="pres">
      <dgm:prSet presAssocID="{019ED36D-042D-407A-AD2A-FCE1B4EECE5C}" presName="compNode" presStyleCnt="0"/>
      <dgm:spPr/>
    </dgm:pt>
    <dgm:pt modelId="{F4B25D72-BCA2-4126-BFDD-F4912EBE7526}" type="pres">
      <dgm:prSet presAssocID="{019ED36D-042D-407A-AD2A-FCE1B4EECE5C}" presName="iconBgRect" presStyleLbl="bgShp" presStyleIdx="1" presStyleCnt="3"/>
      <dgm:spPr/>
    </dgm:pt>
    <dgm:pt modelId="{C6101EE5-4004-4BD7-A53F-E12F6534BB32}" type="pres">
      <dgm:prSet presAssocID="{019ED36D-042D-407A-AD2A-FCE1B4EECE5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7EC83E91-7C13-40C3-B37F-8713521B1DAA}" type="pres">
      <dgm:prSet presAssocID="{019ED36D-042D-407A-AD2A-FCE1B4EECE5C}" presName="spaceRect" presStyleCnt="0"/>
      <dgm:spPr/>
    </dgm:pt>
    <dgm:pt modelId="{488A572D-976D-485D-9A8D-FDAFF3C2B583}" type="pres">
      <dgm:prSet presAssocID="{019ED36D-042D-407A-AD2A-FCE1B4EECE5C}" presName="textRect" presStyleLbl="revTx" presStyleIdx="1" presStyleCnt="3">
        <dgm:presLayoutVars>
          <dgm:chMax val="1"/>
          <dgm:chPref val="1"/>
        </dgm:presLayoutVars>
      </dgm:prSet>
      <dgm:spPr/>
    </dgm:pt>
    <dgm:pt modelId="{8DA602AA-5AD8-4A46-992C-50068E089911}" type="pres">
      <dgm:prSet presAssocID="{0CAEBBCB-3B2C-4D15-BC03-09D3AC8B1735}" presName="sibTrans" presStyleCnt="0"/>
      <dgm:spPr/>
    </dgm:pt>
    <dgm:pt modelId="{56F00692-6D28-4DB6-9A7B-D233E2836D18}" type="pres">
      <dgm:prSet presAssocID="{9FAD03A7-12FF-4763-B0DE-AADFAE88C912}" presName="compNode" presStyleCnt="0"/>
      <dgm:spPr/>
    </dgm:pt>
    <dgm:pt modelId="{5002712A-0927-48B6-BC16-E567C6BFD9F1}" type="pres">
      <dgm:prSet presAssocID="{9FAD03A7-12FF-4763-B0DE-AADFAE88C912}" presName="iconBgRect" presStyleLbl="bgShp" presStyleIdx="2" presStyleCnt="3"/>
      <dgm:spPr/>
    </dgm:pt>
    <dgm:pt modelId="{EF5D49F7-0407-4962-B199-0F51FB74FF27}" type="pres">
      <dgm:prSet presAssocID="{9FAD03A7-12FF-4763-B0DE-AADFAE88C91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B0A96BCA-AA74-457F-9E8F-F3619CD2A6BD}" type="pres">
      <dgm:prSet presAssocID="{9FAD03A7-12FF-4763-B0DE-AADFAE88C912}" presName="spaceRect" presStyleCnt="0"/>
      <dgm:spPr/>
    </dgm:pt>
    <dgm:pt modelId="{DFC3B9C9-392F-4CF1-B62D-D665E9C58D7E}" type="pres">
      <dgm:prSet presAssocID="{9FAD03A7-12FF-4763-B0DE-AADFAE88C91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D006A04-3C52-4D4D-91D2-F072A9BA241C}" type="presOf" srcId="{43586540-87FA-4B48-8FCD-111BE1D27902}" destId="{AD50710D-1A2E-4703-BC0A-70B07ECCB47E}" srcOrd="0" destOrd="0" presId="urn:microsoft.com/office/officeart/2018/5/layout/IconCircleLabelList"/>
    <dgm:cxn modelId="{E99AC20E-93D2-4064-A66C-C73169F0A4A5}" type="presOf" srcId="{019ED36D-042D-407A-AD2A-FCE1B4EECE5C}" destId="{488A572D-976D-485D-9A8D-FDAFF3C2B583}" srcOrd="0" destOrd="0" presId="urn:microsoft.com/office/officeart/2018/5/layout/IconCircleLabelList"/>
    <dgm:cxn modelId="{8852F83A-7A41-4532-826D-60753EF7FB0F}" type="presOf" srcId="{DD82C84E-908F-4B7D-9F1C-44E0787DC914}" destId="{AA0E6E2C-7D74-48CC-A234-E72B7FFD2EE1}" srcOrd="0" destOrd="0" presId="urn:microsoft.com/office/officeart/2018/5/layout/IconCircleLabelList"/>
    <dgm:cxn modelId="{C3F9A260-5A51-46D7-8DA7-2B4E26C4A90D}" srcId="{DD82C84E-908F-4B7D-9F1C-44E0787DC914}" destId="{019ED36D-042D-407A-AD2A-FCE1B4EECE5C}" srcOrd="1" destOrd="0" parTransId="{C5D6577D-170D-454F-9C32-FA9A9FE1247B}" sibTransId="{0CAEBBCB-3B2C-4D15-BC03-09D3AC8B1735}"/>
    <dgm:cxn modelId="{407D4C75-F36F-45DF-9D55-1D09DD9F5E3A}" srcId="{DD82C84E-908F-4B7D-9F1C-44E0787DC914}" destId="{9FAD03A7-12FF-4763-B0DE-AADFAE88C912}" srcOrd="2" destOrd="0" parTransId="{01DAECB5-7829-4320-B08E-466E741FB870}" sibTransId="{1966EED7-AD76-4231-9C83-FCA4CBB44481}"/>
    <dgm:cxn modelId="{6DEA95C1-A00F-4C26-89E0-AEDF70BD4716}" type="presOf" srcId="{9FAD03A7-12FF-4763-B0DE-AADFAE88C912}" destId="{DFC3B9C9-392F-4CF1-B62D-D665E9C58D7E}" srcOrd="0" destOrd="0" presId="urn:microsoft.com/office/officeart/2018/5/layout/IconCircleLabelList"/>
    <dgm:cxn modelId="{5C8656E3-3BEB-43F1-B049-0AC487E01ADB}" srcId="{DD82C84E-908F-4B7D-9F1C-44E0787DC914}" destId="{43586540-87FA-4B48-8FCD-111BE1D27902}" srcOrd="0" destOrd="0" parTransId="{AE7A4E53-C3DC-4DC1-B7AA-1B660D7A8355}" sibTransId="{CE35B204-6E43-410C-B0A0-FD586F20BF09}"/>
    <dgm:cxn modelId="{A57431FB-EB61-4D71-A0EC-4FC686B7CB22}" type="presParOf" srcId="{AA0E6E2C-7D74-48CC-A234-E72B7FFD2EE1}" destId="{9DD106FA-7112-4F05-AC8D-3DA26F0F62C5}" srcOrd="0" destOrd="0" presId="urn:microsoft.com/office/officeart/2018/5/layout/IconCircleLabelList"/>
    <dgm:cxn modelId="{CA564B79-9AE4-4921-86A9-1E2885CB8980}" type="presParOf" srcId="{9DD106FA-7112-4F05-AC8D-3DA26F0F62C5}" destId="{D4C84C7B-238E-45DC-96E4-1F38950CBCA1}" srcOrd="0" destOrd="0" presId="urn:microsoft.com/office/officeart/2018/5/layout/IconCircleLabelList"/>
    <dgm:cxn modelId="{4548371D-B44C-46BD-A653-CF90E4F7FC1D}" type="presParOf" srcId="{9DD106FA-7112-4F05-AC8D-3DA26F0F62C5}" destId="{61AE12CB-2D27-45B5-BE5E-9F9F91D8CE85}" srcOrd="1" destOrd="0" presId="urn:microsoft.com/office/officeart/2018/5/layout/IconCircleLabelList"/>
    <dgm:cxn modelId="{8259766E-5801-4183-98AF-272410C8043A}" type="presParOf" srcId="{9DD106FA-7112-4F05-AC8D-3DA26F0F62C5}" destId="{139E51AA-59E9-4980-A1E7-4C4BC4B9EF64}" srcOrd="2" destOrd="0" presId="urn:microsoft.com/office/officeart/2018/5/layout/IconCircleLabelList"/>
    <dgm:cxn modelId="{A2A4D501-4A26-4F54-9748-C694AFE315B2}" type="presParOf" srcId="{9DD106FA-7112-4F05-AC8D-3DA26F0F62C5}" destId="{AD50710D-1A2E-4703-BC0A-70B07ECCB47E}" srcOrd="3" destOrd="0" presId="urn:microsoft.com/office/officeart/2018/5/layout/IconCircleLabelList"/>
    <dgm:cxn modelId="{29EAE596-66A1-4313-AC7D-32906FB1FF95}" type="presParOf" srcId="{AA0E6E2C-7D74-48CC-A234-E72B7FFD2EE1}" destId="{779ADA6A-EA9D-42EC-AF01-F6E1EE1742F4}" srcOrd="1" destOrd="0" presId="urn:microsoft.com/office/officeart/2018/5/layout/IconCircleLabelList"/>
    <dgm:cxn modelId="{F0EAB10F-141C-411B-BF62-FBEA5D4748BC}" type="presParOf" srcId="{AA0E6E2C-7D74-48CC-A234-E72B7FFD2EE1}" destId="{F9F1E637-F79E-480F-B617-0878639A1AB7}" srcOrd="2" destOrd="0" presId="urn:microsoft.com/office/officeart/2018/5/layout/IconCircleLabelList"/>
    <dgm:cxn modelId="{07D7D163-E261-4CA8-B6EB-961D9C0B03AF}" type="presParOf" srcId="{F9F1E637-F79E-480F-B617-0878639A1AB7}" destId="{F4B25D72-BCA2-4126-BFDD-F4912EBE7526}" srcOrd="0" destOrd="0" presId="urn:microsoft.com/office/officeart/2018/5/layout/IconCircleLabelList"/>
    <dgm:cxn modelId="{2628E0F3-C2D1-4D14-B01C-FBA5F6C6A159}" type="presParOf" srcId="{F9F1E637-F79E-480F-B617-0878639A1AB7}" destId="{C6101EE5-4004-4BD7-A53F-E12F6534BB32}" srcOrd="1" destOrd="0" presId="urn:microsoft.com/office/officeart/2018/5/layout/IconCircleLabelList"/>
    <dgm:cxn modelId="{09E9E03F-A856-4DB5-9E06-6F856F8C4DCC}" type="presParOf" srcId="{F9F1E637-F79E-480F-B617-0878639A1AB7}" destId="{7EC83E91-7C13-40C3-B37F-8713521B1DAA}" srcOrd="2" destOrd="0" presId="urn:microsoft.com/office/officeart/2018/5/layout/IconCircleLabelList"/>
    <dgm:cxn modelId="{C607AD1A-CD5C-4369-805D-814D4CD37D83}" type="presParOf" srcId="{F9F1E637-F79E-480F-B617-0878639A1AB7}" destId="{488A572D-976D-485D-9A8D-FDAFF3C2B583}" srcOrd="3" destOrd="0" presId="urn:microsoft.com/office/officeart/2018/5/layout/IconCircleLabelList"/>
    <dgm:cxn modelId="{D5EC0DEA-93CD-4921-A736-9B2CFA031CC8}" type="presParOf" srcId="{AA0E6E2C-7D74-48CC-A234-E72B7FFD2EE1}" destId="{8DA602AA-5AD8-4A46-992C-50068E089911}" srcOrd="3" destOrd="0" presId="urn:microsoft.com/office/officeart/2018/5/layout/IconCircleLabelList"/>
    <dgm:cxn modelId="{EBF971AD-5BB4-46DA-B0C6-1B0696ECB61C}" type="presParOf" srcId="{AA0E6E2C-7D74-48CC-A234-E72B7FFD2EE1}" destId="{56F00692-6D28-4DB6-9A7B-D233E2836D18}" srcOrd="4" destOrd="0" presId="urn:microsoft.com/office/officeart/2018/5/layout/IconCircleLabelList"/>
    <dgm:cxn modelId="{E3DAC251-B834-4556-8ADE-BA968EC515B5}" type="presParOf" srcId="{56F00692-6D28-4DB6-9A7B-D233E2836D18}" destId="{5002712A-0927-48B6-BC16-E567C6BFD9F1}" srcOrd="0" destOrd="0" presId="urn:microsoft.com/office/officeart/2018/5/layout/IconCircleLabelList"/>
    <dgm:cxn modelId="{DAB779EB-1AAD-4BF0-96D3-156C3ED3F594}" type="presParOf" srcId="{56F00692-6D28-4DB6-9A7B-D233E2836D18}" destId="{EF5D49F7-0407-4962-B199-0F51FB74FF27}" srcOrd="1" destOrd="0" presId="urn:microsoft.com/office/officeart/2018/5/layout/IconCircleLabelList"/>
    <dgm:cxn modelId="{68103674-1830-49C2-8926-87BFDFE29B59}" type="presParOf" srcId="{56F00692-6D28-4DB6-9A7B-D233E2836D18}" destId="{B0A96BCA-AA74-457F-9E8F-F3619CD2A6BD}" srcOrd="2" destOrd="0" presId="urn:microsoft.com/office/officeart/2018/5/layout/IconCircleLabelList"/>
    <dgm:cxn modelId="{CE17FBB4-8793-465D-A8E5-5E36FF136745}" type="presParOf" srcId="{56F00692-6D28-4DB6-9A7B-D233E2836D18}" destId="{DFC3B9C9-392F-4CF1-B62D-D665E9C58D7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489DD0-A4D1-4999-8F94-8D3BD787461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8EAC4DC-8E5A-41D2-B14B-7366A44815B7}">
      <dgm:prSet/>
      <dgm:spPr/>
      <dgm:t>
        <a:bodyPr/>
        <a:lstStyle/>
        <a:p>
          <a:r>
            <a:rPr lang="en-US" baseline="0"/>
            <a:t>- $5/month for first 10,000 users</a:t>
          </a:r>
          <a:endParaRPr lang="en-US"/>
        </a:p>
      </dgm:t>
    </dgm:pt>
    <dgm:pt modelId="{8A47CA77-7100-4689-8467-5A3E7972A2ED}" type="parTrans" cxnId="{7BBBC22A-3A4F-4DD3-8158-A73DB494C0AE}">
      <dgm:prSet/>
      <dgm:spPr/>
      <dgm:t>
        <a:bodyPr/>
        <a:lstStyle/>
        <a:p>
          <a:endParaRPr lang="en-US"/>
        </a:p>
      </dgm:t>
    </dgm:pt>
    <dgm:pt modelId="{62D8930C-6E16-4CBE-8951-5436CD989909}" type="sibTrans" cxnId="{7BBBC22A-3A4F-4DD3-8158-A73DB494C0AE}">
      <dgm:prSet/>
      <dgm:spPr/>
      <dgm:t>
        <a:bodyPr/>
        <a:lstStyle/>
        <a:p>
          <a:endParaRPr lang="en-US"/>
        </a:p>
      </dgm:t>
    </dgm:pt>
    <dgm:pt modelId="{B16349E8-A458-4A32-AABB-49D2451B9355}">
      <dgm:prSet/>
      <dgm:spPr/>
      <dgm:t>
        <a:bodyPr/>
        <a:lstStyle/>
        <a:p>
          <a:r>
            <a:rPr lang="en-US" baseline="0"/>
            <a:t>- $10/month thereafter</a:t>
          </a:r>
          <a:endParaRPr lang="en-US"/>
        </a:p>
      </dgm:t>
    </dgm:pt>
    <dgm:pt modelId="{47AC1A84-DCF9-4C30-85D8-953792AE9D5B}" type="parTrans" cxnId="{1889CF09-3846-4CF3-A3EA-03CCDEB5BBD7}">
      <dgm:prSet/>
      <dgm:spPr/>
      <dgm:t>
        <a:bodyPr/>
        <a:lstStyle/>
        <a:p>
          <a:endParaRPr lang="en-US"/>
        </a:p>
      </dgm:t>
    </dgm:pt>
    <dgm:pt modelId="{6ED720A6-CDA7-4661-A2CD-E0F0C296F91D}" type="sibTrans" cxnId="{1889CF09-3846-4CF3-A3EA-03CCDEB5BBD7}">
      <dgm:prSet/>
      <dgm:spPr/>
      <dgm:t>
        <a:bodyPr/>
        <a:lstStyle/>
        <a:p>
          <a:endParaRPr lang="en-US"/>
        </a:p>
      </dgm:t>
    </dgm:pt>
    <dgm:pt modelId="{E4C0C7E3-0707-49B4-BA51-BDE3A946C211}">
      <dgm:prSet/>
      <dgm:spPr/>
      <dgm:t>
        <a:bodyPr/>
        <a:lstStyle/>
        <a:p>
          <a:r>
            <a:rPr lang="en-US" baseline="0"/>
            <a:t>- Enterprise licensing for airlines and MROs</a:t>
          </a:r>
          <a:endParaRPr lang="en-US"/>
        </a:p>
      </dgm:t>
    </dgm:pt>
    <dgm:pt modelId="{33A96A31-CD8D-4D01-B8F2-33C0039034E8}" type="parTrans" cxnId="{B9B2C830-AF59-4185-9277-705FD893F78F}">
      <dgm:prSet/>
      <dgm:spPr/>
      <dgm:t>
        <a:bodyPr/>
        <a:lstStyle/>
        <a:p>
          <a:endParaRPr lang="en-US"/>
        </a:p>
      </dgm:t>
    </dgm:pt>
    <dgm:pt modelId="{6DFF3681-32A5-4AF4-9196-A971FC4F5D65}" type="sibTrans" cxnId="{B9B2C830-AF59-4185-9277-705FD893F78F}">
      <dgm:prSet/>
      <dgm:spPr/>
      <dgm:t>
        <a:bodyPr/>
        <a:lstStyle/>
        <a:p>
          <a:endParaRPr lang="en-US"/>
        </a:p>
      </dgm:t>
    </dgm:pt>
    <dgm:pt modelId="{DC305089-854C-4710-A044-935E4BF4B900}">
      <dgm:prSet/>
      <dgm:spPr/>
      <dgm:t>
        <a:bodyPr/>
        <a:lstStyle/>
        <a:p>
          <a:r>
            <a:rPr lang="en-US" baseline="0"/>
            <a:t>- API integration for EFB/MRO systems</a:t>
          </a:r>
          <a:endParaRPr lang="en-US"/>
        </a:p>
      </dgm:t>
    </dgm:pt>
    <dgm:pt modelId="{B893467B-56F4-4EC6-A6AD-3F424A369E54}" type="parTrans" cxnId="{E9FF94D4-996C-4871-9CD0-2A000BE8B717}">
      <dgm:prSet/>
      <dgm:spPr/>
      <dgm:t>
        <a:bodyPr/>
        <a:lstStyle/>
        <a:p>
          <a:endParaRPr lang="en-US"/>
        </a:p>
      </dgm:t>
    </dgm:pt>
    <dgm:pt modelId="{868D654C-A649-42B4-99E5-ABF0081B0E89}" type="sibTrans" cxnId="{E9FF94D4-996C-4871-9CD0-2A000BE8B717}">
      <dgm:prSet/>
      <dgm:spPr/>
      <dgm:t>
        <a:bodyPr/>
        <a:lstStyle/>
        <a:p>
          <a:endParaRPr lang="en-US"/>
        </a:p>
      </dgm:t>
    </dgm:pt>
    <dgm:pt modelId="{AC290DBF-C4BF-447C-96CA-AF57047353EA}">
      <dgm:prSet/>
      <dgm:spPr/>
      <dgm:t>
        <a:bodyPr/>
        <a:lstStyle/>
        <a:p>
          <a:r>
            <a:rPr lang="en-US" baseline="0"/>
            <a:t>- Freemium tier for training institutions</a:t>
          </a:r>
          <a:endParaRPr lang="en-US"/>
        </a:p>
      </dgm:t>
    </dgm:pt>
    <dgm:pt modelId="{FE6578DF-3742-49E2-A39C-F42716490047}" type="parTrans" cxnId="{287F065C-65D8-4D8C-972A-FBABB9728856}">
      <dgm:prSet/>
      <dgm:spPr/>
      <dgm:t>
        <a:bodyPr/>
        <a:lstStyle/>
        <a:p>
          <a:endParaRPr lang="en-US"/>
        </a:p>
      </dgm:t>
    </dgm:pt>
    <dgm:pt modelId="{B5FEA824-2452-41E1-8F26-60C0DF075F28}" type="sibTrans" cxnId="{287F065C-65D8-4D8C-972A-FBABB9728856}">
      <dgm:prSet/>
      <dgm:spPr/>
      <dgm:t>
        <a:bodyPr/>
        <a:lstStyle/>
        <a:p>
          <a:endParaRPr lang="en-US"/>
        </a:p>
      </dgm:t>
    </dgm:pt>
    <dgm:pt modelId="{37E3A99E-7BA7-43D8-B0FB-569EC8F926E2}" type="pres">
      <dgm:prSet presAssocID="{ED489DD0-A4D1-4999-8F94-8D3BD7874617}" presName="root" presStyleCnt="0">
        <dgm:presLayoutVars>
          <dgm:dir/>
          <dgm:resizeHandles val="exact"/>
        </dgm:presLayoutVars>
      </dgm:prSet>
      <dgm:spPr/>
    </dgm:pt>
    <dgm:pt modelId="{38917443-A142-4C43-8060-55B11F74504B}" type="pres">
      <dgm:prSet presAssocID="{08EAC4DC-8E5A-41D2-B14B-7366A44815B7}" presName="compNode" presStyleCnt="0"/>
      <dgm:spPr/>
    </dgm:pt>
    <dgm:pt modelId="{8F0051B2-9480-4D8A-89C4-67ABAD77FEF1}" type="pres">
      <dgm:prSet presAssocID="{08EAC4DC-8E5A-41D2-B14B-7366A44815B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8088FCE-5380-4F62-AED1-92494688125C}" type="pres">
      <dgm:prSet presAssocID="{08EAC4DC-8E5A-41D2-B14B-7366A44815B7}" presName="spaceRect" presStyleCnt="0"/>
      <dgm:spPr/>
    </dgm:pt>
    <dgm:pt modelId="{682F3E3F-3C86-48CB-A09A-AAEC129CB565}" type="pres">
      <dgm:prSet presAssocID="{08EAC4DC-8E5A-41D2-B14B-7366A44815B7}" presName="textRect" presStyleLbl="revTx" presStyleIdx="0" presStyleCnt="5">
        <dgm:presLayoutVars>
          <dgm:chMax val="1"/>
          <dgm:chPref val="1"/>
        </dgm:presLayoutVars>
      </dgm:prSet>
      <dgm:spPr/>
    </dgm:pt>
    <dgm:pt modelId="{25B811E3-1BCB-46BE-A0DA-03971F19DE0D}" type="pres">
      <dgm:prSet presAssocID="{62D8930C-6E16-4CBE-8951-5436CD989909}" presName="sibTrans" presStyleCnt="0"/>
      <dgm:spPr/>
    </dgm:pt>
    <dgm:pt modelId="{136991A9-D597-4D73-BFD3-4820BE5B3815}" type="pres">
      <dgm:prSet presAssocID="{B16349E8-A458-4A32-AABB-49D2451B9355}" presName="compNode" presStyleCnt="0"/>
      <dgm:spPr/>
    </dgm:pt>
    <dgm:pt modelId="{044DBE32-EA2F-47DF-8E94-719E34E8194C}" type="pres">
      <dgm:prSet presAssocID="{B16349E8-A458-4A32-AABB-49D2451B935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EE447133-2E32-4FBA-82B9-9F9BA09D4497}" type="pres">
      <dgm:prSet presAssocID="{B16349E8-A458-4A32-AABB-49D2451B9355}" presName="spaceRect" presStyleCnt="0"/>
      <dgm:spPr/>
    </dgm:pt>
    <dgm:pt modelId="{7E341B2C-48F5-4A18-8EAD-2D460BAE049E}" type="pres">
      <dgm:prSet presAssocID="{B16349E8-A458-4A32-AABB-49D2451B9355}" presName="textRect" presStyleLbl="revTx" presStyleIdx="1" presStyleCnt="5">
        <dgm:presLayoutVars>
          <dgm:chMax val="1"/>
          <dgm:chPref val="1"/>
        </dgm:presLayoutVars>
      </dgm:prSet>
      <dgm:spPr/>
    </dgm:pt>
    <dgm:pt modelId="{7BB2E694-3533-41F7-B8F3-760899C90EA5}" type="pres">
      <dgm:prSet presAssocID="{6ED720A6-CDA7-4661-A2CD-E0F0C296F91D}" presName="sibTrans" presStyleCnt="0"/>
      <dgm:spPr/>
    </dgm:pt>
    <dgm:pt modelId="{9681A72B-DAFE-4995-803D-E9235906B767}" type="pres">
      <dgm:prSet presAssocID="{E4C0C7E3-0707-49B4-BA51-BDE3A946C211}" presName="compNode" presStyleCnt="0"/>
      <dgm:spPr/>
    </dgm:pt>
    <dgm:pt modelId="{BBF824E5-338D-4B2E-9024-A9E724497A98}" type="pres">
      <dgm:prSet presAssocID="{E4C0C7E3-0707-49B4-BA51-BDE3A946C21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C0CDB82D-2B46-4F43-9E1E-627FBC49595E}" type="pres">
      <dgm:prSet presAssocID="{E4C0C7E3-0707-49B4-BA51-BDE3A946C211}" presName="spaceRect" presStyleCnt="0"/>
      <dgm:spPr/>
    </dgm:pt>
    <dgm:pt modelId="{72506739-BD5C-4650-935B-8FE72483807A}" type="pres">
      <dgm:prSet presAssocID="{E4C0C7E3-0707-49B4-BA51-BDE3A946C211}" presName="textRect" presStyleLbl="revTx" presStyleIdx="2" presStyleCnt="5">
        <dgm:presLayoutVars>
          <dgm:chMax val="1"/>
          <dgm:chPref val="1"/>
        </dgm:presLayoutVars>
      </dgm:prSet>
      <dgm:spPr/>
    </dgm:pt>
    <dgm:pt modelId="{2BEFB5E2-4B7F-41B9-A431-73F187E93933}" type="pres">
      <dgm:prSet presAssocID="{6DFF3681-32A5-4AF4-9196-A971FC4F5D65}" presName="sibTrans" presStyleCnt="0"/>
      <dgm:spPr/>
    </dgm:pt>
    <dgm:pt modelId="{9C7ABD8D-46F2-47E4-9456-C2DA03DB8B67}" type="pres">
      <dgm:prSet presAssocID="{DC305089-854C-4710-A044-935E4BF4B900}" presName="compNode" presStyleCnt="0"/>
      <dgm:spPr/>
    </dgm:pt>
    <dgm:pt modelId="{B81647DF-167A-47CC-AB8F-7233415782BE}" type="pres">
      <dgm:prSet presAssocID="{DC305089-854C-4710-A044-935E4BF4B90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223C6FEC-5CB7-4505-BC5E-EF0425F65307}" type="pres">
      <dgm:prSet presAssocID="{DC305089-854C-4710-A044-935E4BF4B900}" presName="spaceRect" presStyleCnt="0"/>
      <dgm:spPr/>
    </dgm:pt>
    <dgm:pt modelId="{D41D9A6E-6ECE-425A-8364-1D427B7944E4}" type="pres">
      <dgm:prSet presAssocID="{DC305089-854C-4710-A044-935E4BF4B900}" presName="textRect" presStyleLbl="revTx" presStyleIdx="3" presStyleCnt="5">
        <dgm:presLayoutVars>
          <dgm:chMax val="1"/>
          <dgm:chPref val="1"/>
        </dgm:presLayoutVars>
      </dgm:prSet>
      <dgm:spPr/>
    </dgm:pt>
    <dgm:pt modelId="{0BECFD3F-5988-41AA-8BB7-D64EE39C5A45}" type="pres">
      <dgm:prSet presAssocID="{868D654C-A649-42B4-99E5-ABF0081B0E89}" presName="sibTrans" presStyleCnt="0"/>
      <dgm:spPr/>
    </dgm:pt>
    <dgm:pt modelId="{8AEFEF57-24BB-4EA5-BAC8-868814174B1D}" type="pres">
      <dgm:prSet presAssocID="{AC290DBF-C4BF-447C-96CA-AF57047353EA}" presName="compNode" presStyleCnt="0"/>
      <dgm:spPr/>
    </dgm:pt>
    <dgm:pt modelId="{6F026480-A95C-45B4-9DBD-29D3ACEC81B0}" type="pres">
      <dgm:prSet presAssocID="{AC290DBF-C4BF-447C-96CA-AF57047353E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"/>
        </a:ext>
      </dgm:extLst>
    </dgm:pt>
    <dgm:pt modelId="{B9C7F168-B450-4EBD-A9CA-27425F829208}" type="pres">
      <dgm:prSet presAssocID="{AC290DBF-C4BF-447C-96CA-AF57047353EA}" presName="spaceRect" presStyleCnt="0"/>
      <dgm:spPr/>
    </dgm:pt>
    <dgm:pt modelId="{0F7D7D35-5A69-4F74-95EF-2DAA29EC5035}" type="pres">
      <dgm:prSet presAssocID="{AC290DBF-C4BF-447C-96CA-AF57047353EA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1889CF09-3846-4CF3-A3EA-03CCDEB5BBD7}" srcId="{ED489DD0-A4D1-4999-8F94-8D3BD7874617}" destId="{B16349E8-A458-4A32-AABB-49D2451B9355}" srcOrd="1" destOrd="0" parTransId="{47AC1A84-DCF9-4C30-85D8-953792AE9D5B}" sibTransId="{6ED720A6-CDA7-4661-A2CD-E0F0C296F91D}"/>
    <dgm:cxn modelId="{7BBBC22A-3A4F-4DD3-8158-A73DB494C0AE}" srcId="{ED489DD0-A4D1-4999-8F94-8D3BD7874617}" destId="{08EAC4DC-8E5A-41D2-B14B-7366A44815B7}" srcOrd="0" destOrd="0" parTransId="{8A47CA77-7100-4689-8467-5A3E7972A2ED}" sibTransId="{62D8930C-6E16-4CBE-8951-5436CD989909}"/>
    <dgm:cxn modelId="{B9B2C830-AF59-4185-9277-705FD893F78F}" srcId="{ED489DD0-A4D1-4999-8F94-8D3BD7874617}" destId="{E4C0C7E3-0707-49B4-BA51-BDE3A946C211}" srcOrd="2" destOrd="0" parTransId="{33A96A31-CD8D-4D01-B8F2-33C0039034E8}" sibTransId="{6DFF3681-32A5-4AF4-9196-A971FC4F5D65}"/>
    <dgm:cxn modelId="{287F065C-65D8-4D8C-972A-FBABB9728856}" srcId="{ED489DD0-A4D1-4999-8F94-8D3BD7874617}" destId="{AC290DBF-C4BF-447C-96CA-AF57047353EA}" srcOrd="4" destOrd="0" parTransId="{FE6578DF-3742-49E2-A39C-F42716490047}" sibTransId="{B5FEA824-2452-41E1-8F26-60C0DF075F28}"/>
    <dgm:cxn modelId="{6D6EEF69-B29A-454F-A8D7-127E51191FF5}" type="presOf" srcId="{B16349E8-A458-4A32-AABB-49D2451B9355}" destId="{7E341B2C-48F5-4A18-8EAD-2D460BAE049E}" srcOrd="0" destOrd="0" presId="urn:microsoft.com/office/officeart/2018/2/layout/IconLabelList"/>
    <dgm:cxn modelId="{98245182-98BE-4F53-BC23-64EF1E56B9BC}" type="presOf" srcId="{ED489DD0-A4D1-4999-8F94-8D3BD7874617}" destId="{37E3A99E-7BA7-43D8-B0FB-569EC8F926E2}" srcOrd="0" destOrd="0" presId="urn:microsoft.com/office/officeart/2018/2/layout/IconLabelList"/>
    <dgm:cxn modelId="{88C2BE97-9E79-4215-9D52-BAE2576DDD70}" type="presOf" srcId="{AC290DBF-C4BF-447C-96CA-AF57047353EA}" destId="{0F7D7D35-5A69-4F74-95EF-2DAA29EC5035}" srcOrd="0" destOrd="0" presId="urn:microsoft.com/office/officeart/2018/2/layout/IconLabelList"/>
    <dgm:cxn modelId="{9F5259AE-AB2E-41A4-BC84-036355CD6E62}" type="presOf" srcId="{08EAC4DC-8E5A-41D2-B14B-7366A44815B7}" destId="{682F3E3F-3C86-48CB-A09A-AAEC129CB565}" srcOrd="0" destOrd="0" presId="urn:microsoft.com/office/officeart/2018/2/layout/IconLabelList"/>
    <dgm:cxn modelId="{FDCF46C5-3BC2-44D8-A4A7-C458FB1DCEC8}" type="presOf" srcId="{DC305089-854C-4710-A044-935E4BF4B900}" destId="{D41D9A6E-6ECE-425A-8364-1D427B7944E4}" srcOrd="0" destOrd="0" presId="urn:microsoft.com/office/officeart/2018/2/layout/IconLabelList"/>
    <dgm:cxn modelId="{613E40CB-1A7C-4546-8B10-6FE3E10E921F}" type="presOf" srcId="{E4C0C7E3-0707-49B4-BA51-BDE3A946C211}" destId="{72506739-BD5C-4650-935B-8FE72483807A}" srcOrd="0" destOrd="0" presId="urn:microsoft.com/office/officeart/2018/2/layout/IconLabelList"/>
    <dgm:cxn modelId="{E9FF94D4-996C-4871-9CD0-2A000BE8B717}" srcId="{ED489DD0-A4D1-4999-8F94-8D3BD7874617}" destId="{DC305089-854C-4710-A044-935E4BF4B900}" srcOrd="3" destOrd="0" parTransId="{B893467B-56F4-4EC6-A6AD-3F424A369E54}" sibTransId="{868D654C-A649-42B4-99E5-ABF0081B0E89}"/>
    <dgm:cxn modelId="{1B3D754D-C714-496A-801E-DD6DAB07DA06}" type="presParOf" srcId="{37E3A99E-7BA7-43D8-B0FB-569EC8F926E2}" destId="{38917443-A142-4C43-8060-55B11F74504B}" srcOrd="0" destOrd="0" presId="urn:microsoft.com/office/officeart/2018/2/layout/IconLabelList"/>
    <dgm:cxn modelId="{261BBFFC-2D0B-4295-BDB1-13463D2CE8EC}" type="presParOf" srcId="{38917443-A142-4C43-8060-55B11F74504B}" destId="{8F0051B2-9480-4D8A-89C4-67ABAD77FEF1}" srcOrd="0" destOrd="0" presId="urn:microsoft.com/office/officeart/2018/2/layout/IconLabelList"/>
    <dgm:cxn modelId="{44E6D569-2938-490A-BD27-244F4CEE9A1C}" type="presParOf" srcId="{38917443-A142-4C43-8060-55B11F74504B}" destId="{28088FCE-5380-4F62-AED1-92494688125C}" srcOrd="1" destOrd="0" presId="urn:microsoft.com/office/officeart/2018/2/layout/IconLabelList"/>
    <dgm:cxn modelId="{EFFD591F-1BCE-4936-984A-0CE385979224}" type="presParOf" srcId="{38917443-A142-4C43-8060-55B11F74504B}" destId="{682F3E3F-3C86-48CB-A09A-AAEC129CB565}" srcOrd="2" destOrd="0" presId="urn:microsoft.com/office/officeart/2018/2/layout/IconLabelList"/>
    <dgm:cxn modelId="{72E0AAA8-1C3F-489E-B5D9-CB3BAC7FC150}" type="presParOf" srcId="{37E3A99E-7BA7-43D8-B0FB-569EC8F926E2}" destId="{25B811E3-1BCB-46BE-A0DA-03971F19DE0D}" srcOrd="1" destOrd="0" presId="urn:microsoft.com/office/officeart/2018/2/layout/IconLabelList"/>
    <dgm:cxn modelId="{7C96F18A-B3CB-4FB3-B519-8DE66F2558A1}" type="presParOf" srcId="{37E3A99E-7BA7-43D8-B0FB-569EC8F926E2}" destId="{136991A9-D597-4D73-BFD3-4820BE5B3815}" srcOrd="2" destOrd="0" presId="urn:microsoft.com/office/officeart/2018/2/layout/IconLabelList"/>
    <dgm:cxn modelId="{DBA8D91B-7AFC-4328-BF9B-7B1AF9CD0B28}" type="presParOf" srcId="{136991A9-D597-4D73-BFD3-4820BE5B3815}" destId="{044DBE32-EA2F-47DF-8E94-719E34E8194C}" srcOrd="0" destOrd="0" presId="urn:microsoft.com/office/officeart/2018/2/layout/IconLabelList"/>
    <dgm:cxn modelId="{779B1D82-41FE-4D31-9B0E-390C0379B389}" type="presParOf" srcId="{136991A9-D597-4D73-BFD3-4820BE5B3815}" destId="{EE447133-2E32-4FBA-82B9-9F9BA09D4497}" srcOrd="1" destOrd="0" presId="urn:microsoft.com/office/officeart/2018/2/layout/IconLabelList"/>
    <dgm:cxn modelId="{CDD3F256-C15C-47AC-963E-CA82B386DE91}" type="presParOf" srcId="{136991A9-D597-4D73-BFD3-4820BE5B3815}" destId="{7E341B2C-48F5-4A18-8EAD-2D460BAE049E}" srcOrd="2" destOrd="0" presId="urn:microsoft.com/office/officeart/2018/2/layout/IconLabelList"/>
    <dgm:cxn modelId="{79521349-FC22-412A-A007-98450C1524F2}" type="presParOf" srcId="{37E3A99E-7BA7-43D8-B0FB-569EC8F926E2}" destId="{7BB2E694-3533-41F7-B8F3-760899C90EA5}" srcOrd="3" destOrd="0" presId="urn:microsoft.com/office/officeart/2018/2/layout/IconLabelList"/>
    <dgm:cxn modelId="{0AA7D240-516E-498B-B7A8-DC957E9EDC0A}" type="presParOf" srcId="{37E3A99E-7BA7-43D8-B0FB-569EC8F926E2}" destId="{9681A72B-DAFE-4995-803D-E9235906B767}" srcOrd="4" destOrd="0" presId="urn:microsoft.com/office/officeart/2018/2/layout/IconLabelList"/>
    <dgm:cxn modelId="{85FCAD2F-541C-4924-B9D8-7AE4BD77BEF7}" type="presParOf" srcId="{9681A72B-DAFE-4995-803D-E9235906B767}" destId="{BBF824E5-338D-4B2E-9024-A9E724497A98}" srcOrd="0" destOrd="0" presId="urn:microsoft.com/office/officeart/2018/2/layout/IconLabelList"/>
    <dgm:cxn modelId="{60304AE4-556F-49DA-A651-F561238A8300}" type="presParOf" srcId="{9681A72B-DAFE-4995-803D-E9235906B767}" destId="{C0CDB82D-2B46-4F43-9E1E-627FBC49595E}" srcOrd="1" destOrd="0" presId="urn:microsoft.com/office/officeart/2018/2/layout/IconLabelList"/>
    <dgm:cxn modelId="{69CE9BC0-BDCA-41F1-9863-848C81DF0116}" type="presParOf" srcId="{9681A72B-DAFE-4995-803D-E9235906B767}" destId="{72506739-BD5C-4650-935B-8FE72483807A}" srcOrd="2" destOrd="0" presId="urn:microsoft.com/office/officeart/2018/2/layout/IconLabelList"/>
    <dgm:cxn modelId="{F5F8D0BA-299B-47E4-9FAD-CADA75C2E11F}" type="presParOf" srcId="{37E3A99E-7BA7-43D8-B0FB-569EC8F926E2}" destId="{2BEFB5E2-4B7F-41B9-A431-73F187E93933}" srcOrd="5" destOrd="0" presId="urn:microsoft.com/office/officeart/2018/2/layout/IconLabelList"/>
    <dgm:cxn modelId="{3BFDDFA7-14C3-44A7-8DC8-BD196C232F1A}" type="presParOf" srcId="{37E3A99E-7BA7-43D8-B0FB-569EC8F926E2}" destId="{9C7ABD8D-46F2-47E4-9456-C2DA03DB8B67}" srcOrd="6" destOrd="0" presId="urn:microsoft.com/office/officeart/2018/2/layout/IconLabelList"/>
    <dgm:cxn modelId="{C9686BA5-00C6-45AE-A762-34A0D494CDB7}" type="presParOf" srcId="{9C7ABD8D-46F2-47E4-9456-C2DA03DB8B67}" destId="{B81647DF-167A-47CC-AB8F-7233415782BE}" srcOrd="0" destOrd="0" presId="urn:microsoft.com/office/officeart/2018/2/layout/IconLabelList"/>
    <dgm:cxn modelId="{B95588AC-F8C7-4DF3-A121-06FECA13E82E}" type="presParOf" srcId="{9C7ABD8D-46F2-47E4-9456-C2DA03DB8B67}" destId="{223C6FEC-5CB7-4505-BC5E-EF0425F65307}" srcOrd="1" destOrd="0" presId="urn:microsoft.com/office/officeart/2018/2/layout/IconLabelList"/>
    <dgm:cxn modelId="{5A5C2BD3-BFEE-44DE-948C-D188F987BEE4}" type="presParOf" srcId="{9C7ABD8D-46F2-47E4-9456-C2DA03DB8B67}" destId="{D41D9A6E-6ECE-425A-8364-1D427B7944E4}" srcOrd="2" destOrd="0" presId="urn:microsoft.com/office/officeart/2018/2/layout/IconLabelList"/>
    <dgm:cxn modelId="{493F685A-450E-45E2-9E33-7670376B8568}" type="presParOf" srcId="{37E3A99E-7BA7-43D8-B0FB-569EC8F926E2}" destId="{0BECFD3F-5988-41AA-8BB7-D64EE39C5A45}" srcOrd="7" destOrd="0" presId="urn:microsoft.com/office/officeart/2018/2/layout/IconLabelList"/>
    <dgm:cxn modelId="{AF805B47-989A-4BA7-BE2B-E4A6E8AE5FF7}" type="presParOf" srcId="{37E3A99E-7BA7-43D8-B0FB-569EC8F926E2}" destId="{8AEFEF57-24BB-4EA5-BAC8-868814174B1D}" srcOrd="8" destOrd="0" presId="urn:microsoft.com/office/officeart/2018/2/layout/IconLabelList"/>
    <dgm:cxn modelId="{095F1EF6-1556-4413-A6E0-50F7EA0E3A2F}" type="presParOf" srcId="{8AEFEF57-24BB-4EA5-BAC8-868814174B1D}" destId="{6F026480-A95C-45B4-9DBD-29D3ACEC81B0}" srcOrd="0" destOrd="0" presId="urn:microsoft.com/office/officeart/2018/2/layout/IconLabelList"/>
    <dgm:cxn modelId="{5789F81E-85D9-426A-82C5-F32CD39F87D6}" type="presParOf" srcId="{8AEFEF57-24BB-4EA5-BAC8-868814174B1D}" destId="{B9C7F168-B450-4EBD-A9CA-27425F829208}" srcOrd="1" destOrd="0" presId="urn:microsoft.com/office/officeart/2018/2/layout/IconLabelList"/>
    <dgm:cxn modelId="{B82F3EC1-C6F2-49A4-8966-B840895AF570}" type="presParOf" srcId="{8AEFEF57-24BB-4EA5-BAC8-868814174B1D}" destId="{0F7D7D35-5A69-4F74-95EF-2DAA29EC503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3E72C0-45C0-4FEF-98FE-77FB760E544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AD4751F-E6E2-45E9-B373-75A1B5A10471}">
      <dgm:prSet/>
      <dgm:spPr/>
      <dgm:t>
        <a:bodyPr/>
        <a:lstStyle/>
        <a:p>
          <a:r>
            <a:rPr lang="en-US" baseline="0" dirty="0"/>
            <a:t>Month 1: 250 users → $1,250</a:t>
          </a:r>
          <a:endParaRPr lang="en-US" dirty="0"/>
        </a:p>
      </dgm:t>
    </dgm:pt>
    <dgm:pt modelId="{8250D07D-E904-4C8C-AC63-2DF36D3A86C6}" type="parTrans" cxnId="{4DDA876D-5A50-4496-975B-C1A731A42217}">
      <dgm:prSet/>
      <dgm:spPr/>
      <dgm:t>
        <a:bodyPr/>
        <a:lstStyle/>
        <a:p>
          <a:endParaRPr lang="en-US"/>
        </a:p>
      </dgm:t>
    </dgm:pt>
    <dgm:pt modelId="{A6455959-6DA8-4F8A-9C1E-992FE1B9C43B}" type="sibTrans" cxnId="{4DDA876D-5A50-4496-975B-C1A731A42217}">
      <dgm:prSet/>
      <dgm:spPr/>
      <dgm:t>
        <a:bodyPr/>
        <a:lstStyle/>
        <a:p>
          <a:endParaRPr lang="en-US"/>
        </a:p>
      </dgm:t>
    </dgm:pt>
    <dgm:pt modelId="{B81FA785-2E1A-4F8D-B843-15BB5AFDC231}">
      <dgm:prSet/>
      <dgm:spPr/>
      <dgm:t>
        <a:bodyPr/>
        <a:lstStyle/>
        <a:p>
          <a:r>
            <a:rPr lang="en-US" baseline="0"/>
            <a:t>Month 2: 500 users → $2,500</a:t>
          </a:r>
          <a:endParaRPr lang="en-US"/>
        </a:p>
      </dgm:t>
    </dgm:pt>
    <dgm:pt modelId="{BFE66D62-8B44-45F2-BD6C-969E26FF6132}" type="parTrans" cxnId="{96991995-0AF3-41BA-B5C5-52D850435D1D}">
      <dgm:prSet/>
      <dgm:spPr/>
      <dgm:t>
        <a:bodyPr/>
        <a:lstStyle/>
        <a:p>
          <a:endParaRPr lang="en-US"/>
        </a:p>
      </dgm:t>
    </dgm:pt>
    <dgm:pt modelId="{22A1999E-CA43-4D90-94EB-27ABAAC5D885}" type="sibTrans" cxnId="{96991995-0AF3-41BA-B5C5-52D850435D1D}">
      <dgm:prSet/>
      <dgm:spPr/>
      <dgm:t>
        <a:bodyPr/>
        <a:lstStyle/>
        <a:p>
          <a:endParaRPr lang="en-US"/>
        </a:p>
      </dgm:t>
    </dgm:pt>
    <dgm:pt modelId="{A15B6576-DA7C-43C5-9722-5BCC634A29D2}">
      <dgm:prSet/>
      <dgm:spPr/>
      <dgm:t>
        <a:bodyPr/>
        <a:lstStyle/>
        <a:p>
          <a:r>
            <a:rPr lang="en-US" baseline="0"/>
            <a:t>Month 3: 1,000 users → $5,000</a:t>
          </a:r>
          <a:endParaRPr lang="en-US"/>
        </a:p>
      </dgm:t>
    </dgm:pt>
    <dgm:pt modelId="{2054E707-8D80-40B4-991D-439822046075}" type="parTrans" cxnId="{83483E56-0BC3-490D-83FA-661DA0BC95D9}">
      <dgm:prSet/>
      <dgm:spPr/>
      <dgm:t>
        <a:bodyPr/>
        <a:lstStyle/>
        <a:p>
          <a:endParaRPr lang="en-US"/>
        </a:p>
      </dgm:t>
    </dgm:pt>
    <dgm:pt modelId="{01BF09BB-9B69-43D0-A12A-3193A3C0ECFC}" type="sibTrans" cxnId="{83483E56-0BC3-490D-83FA-661DA0BC95D9}">
      <dgm:prSet/>
      <dgm:spPr/>
      <dgm:t>
        <a:bodyPr/>
        <a:lstStyle/>
        <a:p>
          <a:endParaRPr lang="en-US"/>
        </a:p>
      </dgm:t>
    </dgm:pt>
    <dgm:pt modelId="{D751C30C-8B08-4D92-9956-9AF1770A0727}">
      <dgm:prSet/>
      <dgm:spPr/>
      <dgm:t>
        <a:bodyPr/>
        <a:lstStyle/>
        <a:p>
          <a:r>
            <a:rPr lang="en-US" baseline="0"/>
            <a:t>Month 4: 2,000 users → $10,000</a:t>
          </a:r>
          <a:endParaRPr lang="en-US"/>
        </a:p>
      </dgm:t>
    </dgm:pt>
    <dgm:pt modelId="{58788152-B19E-42FF-A9A7-0DA36D8D43B8}" type="parTrans" cxnId="{420CEB57-8BD2-4426-8F55-8D45D5FDE6F0}">
      <dgm:prSet/>
      <dgm:spPr/>
      <dgm:t>
        <a:bodyPr/>
        <a:lstStyle/>
        <a:p>
          <a:endParaRPr lang="en-US"/>
        </a:p>
      </dgm:t>
    </dgm:pt>
    <dgm:pt modelId="{625CCAE9-B5D7-46BE-B2B9-3C6A39FD2BAB}" type="sibTrans" cxnId="{420CEB57-8BD2-4426-8F55-8D45D5FDE6F0}">
      <dgm:prSet/>
      <dgm:spPr/>
      <dgm:t>
        <a:bodyPr/>
        <a:lstStyle/>
        <a:p>
          <a:endParaRPr lang="en-US"/>
        </a:p>
      </dgm:t>
    </dgm:pt>
    <dgm:pt modelId="{FFD29D92-A0D9-4E29-8562-BD4701510F90}">
      <dgm:prSet/>
      <dgm:spPr/>
      <dgm:t>
        <a:bodyPr/>
        <a:lstStyle/>
        <a:p>
          <a:r>
            <a:rPr lang="en-US" baseline="0"/>
            <a:t>Month 5: 3,500 users → $17,500</a:t>
          </a:r>
          <a:endParaRPr lang="en-US"/>
        </a:p>
      </dgm:t>
    </dgm:pt>
    <dgm:pt modelId="{730E013F-051E-45B1-82B2-BBFE8B3A68F8}" type="parTrans" cxnId="{0ACAE589-6BC3-44D0-A32E-CB0C9CDE5743}">
      <dgm:prSet/>
      <dgm:spPr/>
      <dgm:t>
        <a:bodyPr/>
        <a:lstStyle/>
        <a:p>
          <a:endParaRPr lang="en-US"/>
        </a:p>
      </dgm:t>
    </dgm:pt>
    <dgm:pt modelId="{A5EFDFC2-BA99-4A32-B84C-EE38A33AD921}" type="sibTrans" cxnId="{0ACAE589-6BC3-44D0-A32E-CB0C9CDE5743}">
      <dgm:prSet/>
      <dgm:spPr/>
      <dgm:t>
        <a:bodyPr/>
        <a:lstStyle/>
        <a:p>
          <a:endParaRPr lang="en-US"/>
        </a:p>
      </dgm:t>
    </dgm:pt>
    <dgm:pt modelId="{04A6E836-132B-4CCB-89F9-286E7287A3D8}">
      <dgm:prSet/>
      <dgm:spPr/>
      <dgm:t>
        <a:bodyPr/>
        <a:lstStyle/>
        <a:p>
          <a:r>
            <a:rPr lang="en-US" baseline="0"/>
            <a:t>Month 6: 5,000 users → $25,000</a:t>
          </a:r>
          <a:endParaRPr lang="en-US"/>
        </a:p>
      </dgm:t>
    </dgm:pt>
    <dgm:pt modelId="{8A0818FF-89CF-4FA8-BA2D-6E2EABD067E1}" type="parTrans" cxnId="{A6C805AE-BDA0-4158-B768-F0CC6A5E2B84}">
      <dgm:prSet/>
      <dgm:spPr/>
      <dgm:t>
        <a:bodyPr/>
        <a:lstStyle/>
        <a:p>
          <a:endParaRPr lang="en-US"/>
        </a:p>
      </dgm:t>
    </dgm:pt>
    <dgm:pt modelId="{7D6847FE-AF0C-4BA4-98FB-B5C8812977C7}" type="sibTrans" cxnId="{A6C805AE-BDA0-4158-B768-F0CC6A5E2B84}">
      <dgm:prSet/>
      <dgm:spPr/>
      <dgm:t>
        <a:bodyPr/>
        <a:lstStyle/>
        <a:p>
          <a:endParaRPr lang="en-US"/>
        </a:p>
      </dgm:t>
    </dgm:pt>
    <dgm:pt modelId="{AC35FB74-3652-4554-99C4-F96627E9D6BE}">
      <dgm:prSet/>
      <dgm:spPr/>
      <dgm:t>
        <a:bodyPr/>
        <a:lstStyle/>
        <a:p>
          <a:r>
            <a:rPr lang="en-US" baseline="0"/>
            <a:t>Month 7: 7,000 users → $35,000</a:t>
          </a:r>
          <a:endParaRPr lang="en-US"/>
        </a:p>
      </dgm:t>
    </dgm:pt>
    <dgm:pt modelId="{8792B976-FDAE-46F1-BF4D-397A054FC72A}" type="parTrans" cxnId="{E2554A23-C86B-4CC3-B56C-D6CA74D5BAEB}">
      <dgm:prSet/>
      <dgm:spPr/>
      <dgm:t>
        <a:bodyPr/>
        <a:lstStyle/>
        <a:p>
          <a:endParaRPr lang="en-US"/>
        </a:p>
      </dgm:t>
    </dgm:pt>
    <dgm:pt modelId="{76A8024A-2B2C-41C1-B713-1362E71C7320}" type="sibTrans" cxnId="{E2554A23-C86B-4CC3-B56C-D6CA74D5BAEB}">
      <dgm:prSet/>
      <dgm:spPr/>
      <dgm:t>
        <a:bodyPr/>
        <a:lstStyle/>
        <a:p>
          <a:endParaRPr lang="en-US"/>
        </a:p>
      </dgm:t>
    </dgm:pt>
    <dgm:pt modelId="{A666F1FF-0C31-4D3E-96BA-530D33ECFEAF}">
      <dgm:prSet/>
      <dgm:spPr/>
      <dgm:t>
        <a:bodyPr/>
        <a:lstStyle/>
        <a:p>
          <a:r>
            <a:rPr lang="en-US" baseline="0" dirty="0"/>
            <a:t>Month 8: 9,000 users → $45,000</a:t>
          </a:r>
          <a:endParaRPr lang="en-US" dirty="0"/>
        </a:p>
      </dgm:t>
    </dgm:pt>
    <dgm:pt modelId="{35646BE3-1D6B-4B02-88C8-E9D73B92E6B3}" type="parTrans" cxnId="{68010976-7B5E-4C28-98BA-E7D74243F210}">
      <dgm:prSet/>
      <dgm:spPr/>
      <dgm:t>
        <a:bodyPr/>
        <a:lstStyle/>
        <a:p>
          <a:endParaRPr lang="en-US"/>
        </a:p>
      </dgm:t>
    </dgm:pt>
    <dgm:pt modelId="{B921641D-B3D9-4BB0-AD7F-76A6A9C6EBFE}" type="sibTrans" cxnId="{68010976-7B5E-4C28-98BA-E7D74243F210}">
      <dgm:prSet/>
      <dgm:spPr/>
      <dgm:t>
        <a:bodyPr/>
        <a:lstStyle/>
        <a:p>
          <a:endParaRPr lang="en-US"/>
        </a:p>
      </dgm:t>
    </dgm:pt>
    <dgm:pt modelId="{7CDA32D5-3302-47C7-BA50-0A7FD2DFE81E}">
      <dgm:prSet/>
      <dgm:spPr/>
      <dgm:t>
        <a:bodyPr/>
        <a:lstStyle/>
        <a:p>
          <a:r>
            <a:rPr lang="en-US" baseline="0"/>
            <a:t>Month 9: 10,000 users → $50,000</a:t>
          </a:r>
          <a:endParaRPr lang="en-US"/>
        </a:p>
      </dgm:t>
    </dgm:pt>
    <dgm:pt modelId="{5A4D5EA7-E7B3-4C75-A682-8B7D23B38B33}" type="parTrans" cxnId="{56C13DCC-8D80-494D-91BB-8545A1A799BF}">
      <dgm:prSet/>
      <dgm:spPr/>
      <dgm:t>
        <a:bodyPr/>
        <a:lstStyle/>
        <a:p>
          <a:endParaRPr lang="en-US"/>
        </a:p>
      </dgm:t>
    </dgm:pt>
    <dgm:pt modelId="{86098219-28D3-4749-90D7-019BAC93C3FF}" type="sibTrans" cxnId="{56C13DCC-8D80-494D-91BB-8545A1A799BF}">
      <dgm:prSet/>
      <dgm:spPr/>
      <dgm:t>
        <a:bodyPr/>
        <a:lstStyle/>
        <a:p>
          <a:endParaRPr lang="en-US"/>
        </a:p>
      </dgm:t>
    </dgm:pt>
    <dgm:pt modelId="{E23429B1-1526-4FF0-BDFA-1BB73423ECCA}">
      <dgm:prSet/>
      <dgm:spPr/>
      <dgm:t>
        <a:bodyPr/>
        <a:lstStyle/>
        <a:p>
          <a:r>
            <a:rPr lang="en-US" baseline="0"/>
            <a:t>Post-10K: $10/user = $100,000/month</a:t>
          </a:r>
          <a:endParaRPr lang="en-US"/>
        </a:p>
      </dgm:t>
    </dgm:pt>
    <dgm:pt modelId="{FC19BB4F-260F-409C-BC51-913C0A053F30}" type="parTrans" cxnId="{DACC4F3F-942A-44DD-A9FD-69F76BE7ADF5}">
      <dgm:prSet/>
      <dgm:spPr/>
      <dgm:t>
        <a:bodyPr/>
        <a:lstStyle/>
        <a:p>
          <a:endParaRPr lang="en-US"/>
        </a:p>
      </dgm:t>
    </dgm:pt>
    <dgm:pt modelId="{8A38FE9A-7CCD-4B7E-AADF-0CF0EEAFA84B}" type="sibTrans" cxnId="{DACC4F3F-942A-44DD-A9FD-69F76BE7ADF5}">
      <dgm:prSet/>
      <dgm:spPr/>
      <dgm:t>
        <a:bodyPr/>
        <a:lstStyle/>
        <a:p>
          <a:endParaRPr lang="en-US"/>
        </a:p>
      </dgm:t>
    </dgm:pt>
    <dgm:pt modelId="{C051A80B-ADF1-4EF7-AAA4-32AAE75CE68D}" type="pres">
      <dgm:prSet presAssocID="{A73E72C0-45C0-4FEF-98FE-77FB760E544A}" presName="vert0" presStyleCnt="0">
        <dgm:presLayoutVars>
          <dgm:dir/>
          <dgm:animOne val="branch"/>
          <dgm:animLvl val="lvl"/>
        </dgm:presLayoutVars>
      </dgm:prSet>
      <dgm:spPr/>
    </dgm:pt>
    <dgm:pt modelId="{E9779896-631A-406C-A0AD-1064C1BCADF3}" type="pres">
      <dgm:prSet presAssocID="{AAD4751F-E6E2-45E9-B373-75A1B5A10471}" presName="thickLine" presStyleLbl="alignNode1" presStyleIdx="0" presStyleCnt="10"/>
      <dgm:spPr/>
    </dgm:pt>
    <dgm:pt modelId="{A4BD255B-75A4-4B32-9EEB-B5FED14E5779}" type="pres">
      <dgm:prSet presAssocID="{AAD4751F-E6E2-45E9-B373-75A1B5A10471}" presName="horz1" presStyleCnt="0"/>
      <dgm:spPr/>
    </dgm:pt>
    <dgm:pt modelId="{5A073C20-1BD4-4264-ABE1-13FACEB42C9C}" type="pres">
      <dgm:prSet presAssocID="{AAD4751F-E6E2-45E9-B373-75A1B5A10471}" presName="tx1" presStyleLbl="revTx" presStyleIdx="0" presStyleCnt="10"/>
      <dgm:spPr/>
    </dgm:pt>
    <dgm:pt modelId="{FF8BA460-8638-4CF3-9047-7F45134467DB}" type="pres">
      <dgm:prSet presAssocID="{AAD4751F-E6E2-45E9-B373-75A1B5A10471}" presName="vert1" presStyleCnt="0"/>
      <dgm:spPr/>
    </dgm:pt>
    <dgm:pt modelId="{63A21CCC-6DEE-438F-852A-8D438FECB409}" type="pres">
      <dgm:prSet presAssocID="{B81FA785-2E1A-4F8D-B843-15BB5AFDC231}" presName="thickLine" presStyleLbl="alignNode1" presStyleIdx="1" presStyleCnt="10"/>
      <dgm:spPr/>
    </dgm:pt>
    <dgm:pt modelId="{8A36FF6C-F05D-4BE9-B51C-7F73177F3E81}" type="pres">
      <dgm:prSet presAssocID="{B81FA785-2E1A-4F8D-B843-15BB5AFDC231}" presName="horz1" presStyleCnt="0"/>
      <dgm:spPr/>
    </dgm:pt>
    <dgm:pt modelId="{83FE112E-32E9-4A70-AE57-6286E93F0523}" type="pres">
      <dgm:prSet presAssocID="{B81FA785-2E1A-4F8D-B843-15BB5AFDC231}" presName="tx1" presStyleLbl="revTx" presStyleIdx="1" presStyleCnt="10"/>
      <dgm:spPr/>
    </dgm:pt>
    <dgm:pt modelId="{D908C320-B8A3-4533-94F4-BFA537AD04FD}" type="pres">
      <dgm:prSet presAssocID="{B81FA785-2E1A-4F8D-B843-15BB5AFDC231}" presName="vert1" presStyleCnt="0"/>
      <dgm:spPr/>
    </dgm:pt>
    <dgm:pt modelId="{6B797C30-C1A4-4195-B2A1-ADAAA2C306CB}" type="pres">
      <dgm:prSet presAssocID="{A15B6576-DA7C-43C5-9722-5BCC634A29D2}" presName="thickLine" presStyleLbl="alignNode1" presStyleIdx="2" presStyleCnt="10"/>
      <dgm:spPr/>
    </dgm:pt>
    <dgm:pt modelId="{CB54A6A9-475C-4CCA-B3E4-E1A3C1B3FB38}" type="pres">
      <dgm:prSet presAssocID="{A15B6576-DA7C-43C5-9722-5BCC634A29D2}" presName="horz1" presStyleCnt="0"/>
      <dgm:spPr/>
    </dgm:pt>
    <dgm:pt modelId="{EE99356A-8A53-42E6-91D3-D34F506C29AB}" type="pres">
      <dgm:prSet presAssocID="{A15B6576-DA7C-43C5-9722-5BCC634A29D2}" presName="tx1" presStyleLbl="revTx" presStyleIdx="2" presStyleCnt="10"/>
      <dgm:spPr/>
    </dgm:pt>
    <dgm:pt modelId="{37855E0A-7C0C-41AE-A62A-FE907A4DD5AD}" type="pres">
      <dgm:prSet presAssocID="{A15B6576-DA7C-43C5-9722-5BCC634A29D2}" presName="vert1" presStyleCnt="0"/>
      <dgm:spPr/>
    </dgm:pt>
    <dgm:pt modelId="{C9A6B058-FD27-4A8B-8382-07EA840D3CEA}" type="pres">
      <dgm:prSet presAssocID="{D751C30C-8B08-4D92-9956-9AF1770A0727}" presName="thickLine" presStyleLbl="alignNode1" presStyleIdx="3" presStyleCnt="10"/>
      <dgm:spPr/>
    </dgm:pt>
    <dgm:pt modelId="{6C9CF2B7-1FFC-473C-959C-6B76CB6778C3}" type="pres">
      <dgm:prSet presAssocID="{D751C30C-8B08-4D92-9956-9AF1770A0727}" presName="horz1" presStyleCnt="0"/>
      <dgm:spPr/>
    </dgm:pt>
    <dgm:pt modelId="{E2E4FBE3-08EC-4F8D-B65E-3D283E60B97B}" type="pres">
      <dgm:prSet presAssocID="{D751C30C-8B08-4D92-9956-9AF1770A0727}" presName="tx1" presStyleLbl="revTx" presStyleIdx="3" presStyleCnt="10"/>
      <dgm:spPr/>
    </dgm:pt>
    <dgm:pt modelId="{052BB2C0-857A-4999-963C-EB8E1369C279}" type="pres">
      <dgm:prSet presAssocID="{D751C30C-8B08-4D92-9956-9AF1770A0727}" presName="vert1" presStyleCnt="0"/>
      <dgm:spPr/>
    </dgm:pt>
    <dgm:pt modelId="{724DB4FA-BDBE-4FD7-9E82-8CFD12393CAA}" type="pres">
      <dgm:prSet presAssocID="{FFD29D92-A0D9-4E29-8562-BD4701510F90}" presName="thickLine" presStyleLbl="alignNode1" presStyleIdx="4" presStyleCnt="10"/>
      <dgm:spPr/>
    </dgm:pt>
    <dgm:pt modelId="{7A4CC4CB-FDD4-487F-982A-CDBBFBA89B8A}" type="pres">
      <dgm:prSet presAssocID="{FFD29D92-A0D9-4E29-8562-BD4701510F90}" presName="horz1" presStyleCnt="0"/>
      <dgm:spPr/>
    </dgm:pt>
    <dgm:pt modelId="{C0101026-8C05-474E-93EA-402865140F36}" type="pres">
      <dgm:prSet presAssocID="{FFD29D92-A0D9-4E29-8562-BD4701510F90}" presName="tx1" presStyleLbl="revTx" presStyleIdx="4" presStyleCnt="10"/>
      <dgm:spPr/>
    </dgm:pt>
    <dgm:pt modelId="{F89F86A2-02B4-4286-A3B6-066C9A354111}" type="pres">
      <dgm:prSet presAssocID="{FFD29D92-A0D9-4E29-8562-BD4701510F90}" presName="vert1" presStyleCnt="0"/>
      <dgm:spPr/>
    </dgm:pt>
    <dgm:pt modelId="{373319BB-8551-4FFD-8770-BC55F3736654}" type="pres">
      <dgm:prSet presAssocID="{04A6E836-132B-4CCB-89F9-286E7287A3D8}" presName="thickLine" presStyleLbl="alignNode1" presStyleIdx="5" presStyleCnt="10"/>
      <dgm:spPr/>
    </dgm:pt>
    <dgm:pt modelId="{AEF292E2-5431-4692-953E-0E82367EF366}" type="pres">
      <dgm:prSet presAssocID="{04A6E836-132B-4CCB-89F9-286E7287A3D8}" presName="horz1" presStyleCnt="0"/>
      <dgm:spPr/>
    </dgm:pt>
    <dgm:pt modelId="{664E546B-EE6D-4A7B-970A-EE2F72FFAB54}" type="pres">
      <dgm:prSet presAssocID="{04A6E836-132B-4CCB-89F9-286E7287A3D8}" presName="tx1" presStyleLbl="revTx" presStyleIdx="5" presStyleCnt="10"/>
      <dgm:spPr/>
    </dgm:pt>
    <dgm:pt modelId="{B91E7E7F-C45E-4C0C-BD29-835876230996}" type="pres">
      <dgm:prSet presAssocID="{04A6E836-132B-4CCB-89F9-286E7287A3D8}" presName="vert1" presStyleCnt="0"/>
      <dgm:spPr/>
    </dgm:pt>
    <dgm:pt modelId="{15F217FB-AB75-4553-97C1-6004493C6D28}" type="pres">
      <dgm:prSet presAssocID="{AC35FB74-3652-4554-99C4-F96627E9D6BE}" presName="thickLine" presStyleLbl="alignNode1" presStyleIdx="6" presStyleCnt="10"/>
      <dgm:spPr/>
    </dgm:pt>
    <dgm:pt modelId="{6CAABC74-3877-4A15-85D7-5CB698830F05}" type="pres">
      <dgm:prSet presAssocID="{AC35FB74-3652-4554-99C4-F96627E9D6BE}" presName="horz1" presStyleCnt="0"/>
      <dgm:spPr/>
    </dgm:pt>
    <dgm:pt modelId="{359C0010-9FC9-4D8D-B665-D26BAE1F0FD4}" type="pres">
      <dgm:prSet presAssocID="{AC35FB74-3652-4554-99C4-F96627E9D6BE}" presName="tx1" presStyleLbl="revTx" presStyleIdx="6" presStyleCnt="10"/>
      <dgm:spPr/>
    </dgm:pt>
    <dgm:pt modelId="{3C9E2324-19C3-43AA-8719-C8425C70A9C9}" type="pres">
      <dgm:prSet presAssocID="{AC35FB74-3652-4554-99C4-F96627E9D6BE}" presName="vert1" presStyleCnt="0"/>
      <dgm:spPr/>
    </dgm:pt>
    <dgm:pt modelId="{CFBED361-BDD4-4DA7-AB91-DC32D22CF8AF}" type="pres">
      <dgm:prSet presAssocID="{A666F1FF-0C31-4D3E-96BA-530D33ECFEAF}" presName="thickLine" presStyleLbl="alignNode1" presStyleIdx="7" presStyleCnt="10"/>
      <dgm:spPr/>
    </dgm:pt>
    <dgm:pt modelId="{AF625BD5-BAE5-46FB-BDB1-E1777AADD535}" type="pres">
      <dgm:prSet presAssocID="{A666F1FF-0C31-4D3E-96BA-530D33ECFEAF}" presName="horz1" presStyleCnt="0"/>
      <dgm:spPr/>
    </dgm:pt>
    <dgm:pt modelId="{2BA2420D-BD03-490C-91C9-4E32DCBE2BA1}" type="pres">
      <dgm:prSet presAssocID="{A666F1FF-0C31-4D3E-96BA-530D33ECFEAF}" presName="tx1" presStyleLbl="revTx" presStyleIdx="7" presStyleCnt="10"/>
      <dgm:spPr/>
    </dgm:pt>
    <dgm:pt modelId="{BBC2685A-41D8-4FD8-AA78-89EBC987CBD2}" type="pres">
      <dgm:prSet presAssocID="{A666F1FF-0C31-4D3E-96BA-530D33ECFEAF}" presName="vert1" presStyleCnt="0"/>
      <dgm:spPr/>
    </dgm:pt>
    <dgm:pt modelId="{85E9503B-1D2D-4753-A464-EF46165505C4}" type="pres">
      <dgm:prSet presAssocID="{7CDA32D5-3302-47C7-BA50-0A7FD2DFE81E}" presName="thickLine" presStyleLbl="alignNode1" presStyleIdx="8" presStyleCnt="10"/>
      <dgm:spPr/>
    </dgm:pt>
    <dgm:pt modelId="{6A090149-2C97-466F-AE30-1D96432FAFBF}" type="pres">
      <dgm:prSet presAssocID="{7CDA32D5-3302-47C7-BA50-0A7FD2DFE81E}" presName="horz1" presStyleCnt="0"/>
      <dgm:spPr/>
    </dgm:pt>
    <dgm:pt modelId="{7C75793D-703B-41F2-AB8F-931D1F33474F}" type="pres">
      <dgm:prSet presAssocID="{7CDA32D5-3302-47C7-BA50-0A7FD2DFE81E}" presName="tx1" presStyleLbl="revTx" presStyleIdx="8" presStyleCnt="10"/>
      <dgm:spPr/>
    </dgm:pt>
    <dgm:pt modelId="{128C7239-EC10-4230-8079-CFA3D1AB3279}" type="pres">
      <dgm:prSet presAssocID="{7CDA32D5-3302-47C7-BA50-0A7FD2DFE81E}" presName="vert1" presStyleCnt="0"/>
      <dgm:spPr/>
    </dgm:pt>
    <dgm:pt modelId="{5CA01D1D-BCFB-4B8F-963F-B5B8C8C32C88}" type="pres">
      <dgm:prSet presAssocID="{E23429B1-1526-4FF0-BDFA-1BB73423ECCA}" presName="thickLine" presStyleLbl="alignNode1" presStyleIdx="9" presStyleCnt="10"/>
      <dgm:spPr/>
    </dgm:pt>
    <dgm:pt modelId="{3E924B78-D911-4290-82EA-A33897FF053C}" type="pres">
      <dgm:prSet presAssocID="{E23429B1-1526-4FF0-BDFA-1BB73423ECCA}" presName="horz1" presStyleCnt="0"/>
      <dgm:spPr/>
    </dgm:pt>
    <dgm:pt modelId="{070C6ABB-259C-4C6A-857E-3F52880ECCA4}" type="pres">
      <dgm:prSet presAssocID="{E23429B1-1526-4FF0-BDFA-1BB73423ECCA}" presName="tx1" presStyleLbl="revTx" presStyleIdx="9" presStyleCnt="10"/>
      <dgm:spPr/>
    </dgm:pt>
    <dgm:pt modelId="{D3BF1A03-A9AD-4A50-B827-EFA157391E19}" type="pres">
      <dgm:prSet presAssocID="{E23429B1-1526-4FF0-BDFA-1BB73423ECCA}" presName="vert1" presStyleCnt="0"/>
      <dgm:spPr/>
    </dgm:pt>
  </dgm:ptLst>
  <dgm:cxnLst>
    <dgm:cxn modelId="{E2554A23-C86B-4CC3-B56C-D6CA74D5BAEB}" srcId="{A73E72C0-45C0-4FEF-98FE-77FB760E544A}" destId="{AC35FB74-3652-4554-99C4-F96627E9D6BE}" srcOrd="6" destOrd="0" parTransId="{8792B976-FDAE-46F1-BF4D-397A054FC72A}" sibTransId="{76A8024A-2B2C-41C1-B713-1362E71C7320}"/>
    <dgm:cxn modelId="{DACC4F3F-942A-44DD-A9FD-69F76BE7ADF5}" srcId="{A73E72C0-45C0-4FEF-98FE-77FB760E544A}" destId="{E23429B1-1526-4FF0-BDFA-1BB73423ECCA}" srcOrd="9" destOrd="0" parTransId="{FC19BB4F-260F-409C-BC51-913C0A053F30}" sibTransId="{8A38FE9A-7CCD-4B7E-AADF-0CF0EEAFA84B}"/>
    <dgm:cxn modelId="{68711B68-7171-4B78-92C7-BDDC29FE9D11}" type="presOf" srcId="{A15B6576-DA7C-43C5-9722-5BCC634A29D2}" destId="{EE99356A-8A53-42E6-91D3-D34F506C29AB}" srcOrd="0" destOrd="0" presId="urn:microsoft.com/office/officeart/2008/layout/LinedList"/>
    <dgm:cxn modelId="{10E4FC4B-FC20-454E-B849-EB7C04DE8043}" type="presOf" srcId="{FFD29D92-A0D9-4E29-8562-BD4701510F90}" destId="{C0101026-8C05-474E-93EA-402865140F36}" srcOrd="0" destOrd="0" presId="urn:microsoft.com/office/officeart/2008/layout/LinedList"/>
    <dgm:cxn modelId="{4DDA876D-5A50-4496-975B-C1A731A42217}" srcId="{A73E72C0-45C0-4FEF-98FE-77FB760E544A}" destId="{AAD4751F-E6E2-45E9-B373-75A1B5A10471}" srcOrd="0" destOrd="0" parTransId="{8250D07D-E904-4C8C-AC63-2DF36D3A86C6}" sibTransId="{A6455959-6DA8-4F8A-9C1E-992FE1B9C43B}"/>
    <dgm:cxn modelId="{4A20B44E-6FC4-4628-B2AD-CE015EBCBC89}" type="presOf" srcId="{D751C30C-8B08-4D92-9956-9AF1770A0727}" destId="{E2E4FBE3-08EC-4F8D-B65E-3D283E60B97B}" srcOrd="0" destOrd="0" presId="urn:microsoft.com/office/officeart/2008/layout/LinedList"/>
    <dgm:cxn modelId="{A9B14F52-F830-436D-BF63-C190092B3AC0}" type="presOf" srcId="{A666F1FF-0C31-4D3E-96BA-530D33ECFEAF}" destId="{2BA2420D-BD03-490C-91C9-4E32DCBE2BA1}" srcOrd="0" destOrd="0" presId="urn:microsoft.com/office/officeart/2008/layout/LinedList"/>
    <dgm:cxn modelId="{68010976-7B5E-4C28-98BA-E7D74243F210}" srcId="{A73E72C0-45C0-4FEF-98FE-77FB760E544A}" destId="{A666F1FF-0C31-4D3E-96BA-530D33ECFEAF}" srcOrd="7" destOrd="0" parTransId="{35646BE3-1D6B-4B02-88C8-E9D73B92E6B3}" sibTransId="{B921641D-B3D9-4BB0-AD7F-76A6A9C6EBFE}"/>
    <dgm:cxn modelId="{83483E56-0BC3-490D-83FA-661DA0BC95D9}" srcId="{A73E72C0-45C0-4FEF-98FE-77FB760E544A}" destId="{A15B6576-DA7C-43C5-9722-5BCC634A29D2}" srcOrd="2" destOrd="0" parTransId="{2054E707-8D80-40B4-991D-439822046075}" sibTransId="{01BF09BB-9B69-43D0-A12A-3193A3C0ECFC}"/>
    <dgm:cxn modelId="{420CEB57-8BD2-4426-8F55-8D45D5FDE6F0}" srcId="{A73E72C0-45C0-4FEF-98FE-77FB760E544A}" destId="{D751C30C-8B08-4D92-9956-9AF1770A0727}" srcOrd="3" destOrd="0" parTransId="{58788152-B19E-42FF-A9A7-0DA36D8D43B8}" sibTransId="{625CCAE9-B5D7-46BE-B2B9-3C6A39FD2BAB}"/>
    <dgm:cxn modelId="{37E1DA87-B0D1-4EDD-9278-78FAC3865BAC}" type="presOf" srcId="{7CDA32D5-3302-47C7-BA50-0A7FD2DFE81E}" destId="{7C75793D-703B-41F2-AB8F-931D1F33474F}" srcOrd="0" destOrd="0" presId="urn:microsoft.com/office/officeart/2008/layout/LinedList"/>
    <dgm:cxn modelId="{0ACAE589-6BC3-44D0-A32E-CB0C9CDE5743}" srcId="{A73E72C0-45C0-4FEF-98FE-77FB760E544A}" destId="{FFD29D92-A0D9-4E29-8562-BD4701510F90}" srcOrd="4" destOrd="0" parTransId="{730E013F-051E-45B1-82B2-BBFE8B3A68F8}" sibTransId="{A5EFDFC2-BA99-4A32-B84C-EE38A33AD921}"/>
    <dgm:cxn modelId="{96991995-0AF3-41BA-B5C5-52D850435D1D}" srcId="{A73E72C0-45C0-4FEF-98FE-77FB760E544A}" destId="{B81FA785-2E1A-4F8D-B843-15BB5AFDC231}" srcOrd="1" destOrd="0" parTransId="{BFE66D62-8B44-45F2-BD6C-969E26FF6132}" sibTransId="{22A1999E-CA43-4D90-94EB-27ABAAC5D885}"/>
    <dgm:cxn modelId="{C123E69A-5A7E-4A64-B044-956EDE0794DB}" type="presOf" srcId="{AC35FB74-3652-4554-99C4-F96627E9D6BE}" destId="{359C0010-9FC9-4D8D-B665-D26BAE1F0FD4}" srcOrd="0" destOrd="0" presId="urn:microsoft.com/office/officeart/2008/layout/LinedList"/>
    <dgm:cxn modelId="{B9C5C3A3-E953-4E68-8BA3-AB30AD712107}" type="presOf" srcId="{E23429B1-1526-4FF0-BDFA-1BB73423ECCA}" destId="{070C6ABB-259C-4C6A-857E-3F52880ECCA4}" srcOrd="0" destOrd="0" presId="urn:microsoft.com/office/officeart/2008/layout/LinedList"/>
    <dgm:cxn modelId="{A6C805AE-BDA0-4158-B768-F0CC6A5E2B84}" srcId="{A73E72C0-45C0-4FEF-98FE-77FB760E544A}" destId="{04A6E836-132B-4CCB-89F9-286E7287A3D8}" srcOrd="5" destOrd="0" parTransId="{8A0818FF-89CF-4FA8-BA2D-6E2EABD067E1}" sibTransId="{7D6847FE-AF0C-4BA4-98FB-B5C8812977C7}"/>
    <dgm:cxn modelId="{D9A7D4B5-CC36-494B-8D94-66B9A5A62733}" type="presOf" srcId="{A73E72C0-45C0-4FEF-98FE-77FB760E544A}" destId="{C051A80B-ADF1-4EF7-AAA4-32AAE75CE68D}" srcOrd="0" destOrd="0" presId="urn:microsoft.com/office/officeart/2008/layout/LinedList"/>
    <dgm:cxn modelId="{52E78CB6-19E5-43A8-B0C7-7894BEC56218}" type="presOf" srcId="{B81FA785-2E1A-4F8D-B843-15BB5AFDC231}" destId="{83FE112E-32E9-4A70-AE57-6286E93F0523}" srcOrd="0" destOrd="0" presId="urn:microsoft.com/office/officeart/2008/layout/LinedList"/>
    <dgm:cxn modelId="{E04F03BE-D461-4681-98EA-8E0876729AF6}" type="presOf" srcId="{AAD4751F-E6E2-45E9-B373-75A1B5A10471}" destId="{5A073C20-1BD4-4264-ABE1-13FACEB42C9C}" srcOrd="0" destOrd="0" presId="urn:microsoft.com/office/officeart/2008/layout/LinedList"/>
    <dgm:cxn modelId="{5938F4C4-823F-4B1B-9BC0-8BF58E74EAA8}" type="presOf" srcId="{04A6E836-132B-4CCB-89F9-286E7287A3D8}" destId="{664E546B-EE6D-4A7B-970A-EE2F72FFAB54}" srcOrd="0" destOrd="0" presId="urn:microsoft.com/office/officeart/2008/layout/LinedList"/>
    <dgm:cxn modelId="{56C13DCC-8D80-494D-91BB-8545A1A799BF}" srcId="{A73E72C0-45C0-4FEF-98FE-77FB760E544A}" destId="{7CDA32D5-3302-47C7-BA50-0A7FD2DFE81E}" srcOrd="8" destOrd="0" parTransId="{5A4D5EA7-E7B3-4C75-A682-8B7D23B38B33}" sibTransId="{86098219-28D3-4749-90D7-019BAC93C3FF}"/>
    <dgm:cxn modelId="{7A1DC7FC-E30F-4F72-B9E3-2EBB991354E7}" type="presParOf" srcId="{C051A80B-ADF1-4EF7-AAA4-32AAE75CE68D}" destId="{E9779896-631A-406C-A0AD-1064C1BCADF3}" srcOrd="0" destOrd="0" presId="urn:microsoft.com/office/officeart/2008/layout/LinedList"/>
    <dgm:cxn modelId="{A029EC0C-7354-44D5-8DA5-6D417F3ECF78}" type="presParOf" srcId="{C051A80B-ADF1-4EF7-AAA4-32AAE75CE68D}" destId="{A4BD255B-75A4-4B32-9EEB-B5FED14E5779}" srcOrd="1" destOrd="0" presId="urn:microsoft.com/office/officeart/2008/layout/LinedList"/>
    <dgm:cxn modelId="{56F12C5B-82B0-4216-858D-1DE5002A1668}" type="presParOf" srcId="{A4BD255B-75A4-4B32-9EEB-B5FED14E5779}" destId="{5A073C20-1BD4-4264-ABE1-13FACEB42C9C}" srcOrd="0" destOrd="0" presId="urn:microsoft.com/office/officeart/2008/layout/LinedList"/>
    <dgm:cxn modelId="{5E69D810-871B-4BA9-8429-F521F197BB0C}" type="presParOf" srcId="{A4BD255B-75A4-4B32-9EEB-B5FED14E5779}" destId="{FF8BA460-8638-4CF3-9047-7F45134467DB}" srcOrd="1" destOrd="0" presId="urn:microsoft.com/office/officeart/2008/layout/LinedList"/>
    <dgm:cxn modelId="{4D426F77-4575-43DB-97C1-A68F6993DEC4}" type="presParOf" srcId="{C051A80B-ADF1-4EF7-AAA4-32AAE75CE68D}" destId="{63A21CCC-6DEE-438F-852A-8D438FECB409}" srcOrd="2" destOrd="0" presId="urn:microsoft.com/office/officeart/2008/layout/LinedList"/>
    <dgm:cxn modelId="{694AFA67-FDB1-4A14-A97F-D63BA2DB17E9}" type="presParOf" srcId="{C051A80B-ADF1-4EF7-AAA4-32AAE75CE68D}" destId="{8A36FF6C-F05D-4BE9-B51C-7F73177F3E81}" srcOrd="3" destOrd="0" presId="urn:microsoft.com/office/officeart/2008/layout/LinedList"/>
    <dgm:cxn modelId="{9B08B310-9A83-43D9-826F-F479538E13DC}" type="presParOf" srcId="{8A36FF6C-F05D-4BE9-B51C-7F73177F3E81}" destId="{83FE112E-32E9-4A70-AE57-6286E93F0523}" srcOrd="0" destOrd="0" presId="urn:microsoft.com/office/officeart/2008/layout/LinedList"/>
    <dgm:cxn modelId="{92E247E3-EE4A-47F8-9C66-C3490DEB411B}" type="presParOf" srcId="{8A36FF6C-F05D-4BE9-B51C-7F73177F3E81}" destId="{D908C320-B8A3-4533-94F4-BFA537AD04FD}" srcOrd="1" destOrd="0" presId="urn:microsoft.com/office/officeart/2008/layout/LinedList"/>
    <dgm:cxn modelId="{897DF729-12E3-4636-9C39-EEBFBB8A9A15}" type="presParOf" srcId="{C051A80B-ADF1-4EF7-AAA4-32AAE75CE68D}" destId="{6B797C30-C1A4-4195-B2A1-ADAAA2C306CB}" srcOrd="4" destOrd="0" presId="urn:microsoft.com/office/officeart/2008/layout/LinedList"/>
    <dgm:cxn modelId="{62673CD7-1926-43DC-8B3C-2F7E2C0C8B29}" type="presParOf" srcId="{C051A80B-ADF1-4EF7-AAA4-32AAE75CE68D}" destId="{CB54A6A9-475C-4CCA-B3E4-E1A3C1B3FB38}" srcOrd="5" destOrd="0" presId="urn:microsoft.com/office/officeart/2008/layout/LinedList"/>
    <dgm:cxn modelId="{235738A9-BFC7-4D82-910D-299B28BA0420}" type="presParOf" srcId="{CB54A6A9-475C-4CCA-B3E4-E1A3C1B3FB38}" destId="{EE99356A-8A53-42E6-91D3-D34F506C29AB}" srcOrd="0" destOrd="0" presId="urn:microsoft.com/office/officeart/2008/layout/LinedList"/>
    <dgm:cxn modelId="{A416C358-EDCE-4A1E-B0F4-0068B706DA5A}" type="presParOf" srcId="{CB54A6A9-475C-4CCA-B3E4-E1A3C1B3FB38}" destId="{37855E0A-7C0C-41AE-A62A-FE907A4DD5AD}" srcOrd="1" destOrd="0" presId="urn:microsoft.com/office/officeart/2008/layout/LinedList"/>
    <dgm:cxn modelId="{745BF25B-A9AD-4291-BDAE-95F0309DC09E}" type="presParOf" srcId="{C051A80B-ADF1-4EF7-AAA4-32AAE75CE68D}" destId="{C9A6B058-FD27-4A8B-8382-07EA840D3CEA}" srcOrd="6" destOrd="0" presId="urn:microsoft.com/office/officeart/2008/layout/LinedList"/>
    <dgm:cxn modelId="{9E3F2488-FF4F-4305-8C65-94B57A3398A0}" type="presParOf" srcId="{C051A80B-ADF1-4EF7-AAA4-32AAE75CE68D}" destId="{6C9CF2B7-1FFC-473C-959C-6B76CB6778C3}" srcOrd="7" destOrd="0" presId="urn:microsoft.com/office/officeart/2008/layout/LinedList"/>
    <dgm:cxn modelId="{8F68B2AD-C291-4EC7-BD4E-0899F7B2FD18}" type="presParOf" srcId="{6C9CF2B7-1FFC-473C-959C-6B76CB6778C3}" destId="{E2E4FBE3-08EC-4F8D-B65E-3D283E60B97B}" srcOrd="0" destOrd="0" presId="urn:microsoft.com/office/officeart/2008/layout/LinedList"/>
    <dgm:cxn modelId="{4D60F5CD-F61F-4071-8225-A2A1FA8BF930}" type="presParOf" srcId="{6C9CF2B7-1FFC-473C-959C-6B76CB6778C3}" destId="{052BB2C0-857A-4999-963C-EB8E1369C279}" srcOrd="1" destOrd="0" presId="urn:microsoft.com/office/officeart/2008/layout/LinedList"/>
    <dgm:cxn modelId="{FF6EE88F-116B-46C8-8673-BD90F8B75506}" type="presParOf" srcId="{C051A80B-ADF1-4EF7-AAA4-32AAE75CE68D}" destId="{724DB4FA-BDBE-4FD7-9E82-8CFD12393CAA}" srcOrd="8" destOrd="0" presId="urn:microsoft.com/office/officeart/2008/layout/LinedList"/>
    <dgm:cxn modelId="{B488820D-886B-4C81-9F83-6CD278F33105}" type="presParOf" srcId="{C051A80B-ADF1-4EF7-AAA4-32AAE75CE68D}" destId="{7A4CC4CB-FDD4-487F-982A-CDBBFBA89B8A}" srcOrd="9" destOrd="0" presId="urn:microsoft.com/office/officeart/2008/layout/LinedList"/>
    <dgm:cxn modelId="{FCE3E897-34E6-433B-B45F-AC98BBD20EDD}" type="presParOf" srcId="{7A4CC4CB-FDD4-487F-982A-CDBBFBA89B8A}" destId="{C0101026-8C05-474E-93EA-402865140F36}" srcOrd="0" destOrd="0" presId="urn:microsoft.com/office/officeart/2008/layout/LinedList"/>
    <dgm:cxn modelId="{54E312E0-5888-444C-9849-D611CC23913A}" type="presParOf" srcId="{7A4CC4CB-FDD4-487F-982A-CDBBFBA89B8A}" destId="{F89F86A2-02B4-4286-A3B6-066C9A354111}" srcOrd="1" destOrd="0" presId="urn:microsoft.com/office/officeart/2008/layout/LinedList"/>
    <dgm:cxn modelId="{94CFF81F-8EEC-431A-A512-2F65C8D29EAD}" type="presParOf" srcId="{C051A80B-ADF1-4EF7-AAA4-32AAE75CE68D}" destId="{373319BB-8551-4FFD-8770-BC55F3736654}" srcOrd="10" destOrd="0" presId="urn:microsoft.com/office/officeart/2008/layout/LinedList"/>
    <dgm:cxn modelId="{0BB9D6F2-5431-494E-A9A1-F2F8FBDCC4FD}" type="presParOf" srcId="{C051A80B-ADF1-4EF7-AAA4-32AAE75CE68D}" destId="{AEF292E2-5431-4692-953E-0E82367EF366}" srcOrd="11" destOrd="0" presId="urn:microsoft.com/office/officeart/2008/layout/LinedList"/>
    <dgm:cxn modelId="{5D7C6AB6-A241-423E-8211-3BBCAD1F871F}" type="presParOf" srcId="{AEF292E2-5431-4692-953E-0E82367EF366}" destId="{664E546B-EE6D-4A7B-970A-EE2F72FFAB54}" srcOrd="0" destOrd="0" presId="urn:microsoft.com/office/officeart/2008/layout/LinedList"/>
    <dgm:cxn modelId="{7F455C47-E4E9-4DBF-8D93-7D8882524746}" type="presParOf" srcId="{AEF292E2-5431-4692-953E-0E82367EF366}" destId="{B91E7E7F-C45E-4C0C-BD29-835876230996}" srcOrd="1" destOrd="0" presId="urn:microsoft.com/office/officeart/2008/layout/LinedList"/>
    <dgm:cxn modelId="{28D9EED4-B4E3-46F7-AFD9-156D914C39D9}" type="presParOf" srcId="{C051A80B-ADF1-4EF7-AAA4-32AAE75CE68D}" destId="{15F217FB-AB75-4553-97C1-6004493C6D28}" srcOrd="12" destOrd="0" presId="urn:microsoft.com/office/officeart/2008/layout/LinedList"/>
    <dgm:cxn modelId="{5B5E1C2F-036E-4A00-9F1F-09C197C0CE84}" type="presParOf" srcId="{C051A80B-ADF1-4EF7-AAA4-32AAE75CE68D}" destId="{6CAABC74-3877-4A15-85D7-5CB698830F05}" srcOrd="13" destOrd="0" presId="urn:microsoft.com/office/officeart/2008/layout/LinedList"/>
    <dgm:cxn modelId="{3F04CCD5-D2C1-48E6-86A4-2DEDB0EE7743}" type="presParOf" srcId="{6CAABC74-3877-4A15-85D7-5CB698830F05}" destId="{359C0010-9FC9-4D8D-B665-D26BAE1F0FD4}" srcOrd="0" destOrd="0" presId="urn:microsoft.com/office/officeart/2008/layout/LinedList"/>
    <dgm:cxn modelId="{2D402607-7BD2-43C1-B371-3C31C412327C}" type="presParOf" srcId="{6CAABC74-3877-4A15-85D7-5CB698830F05}" destId="{3C9E2324-19C3-43AA-8719-C8425C70A9C9}" srcOrd="1" destOrd="0" presId="urn:microsoft.com/office/officeart/2008/layout/LinedList"/>
    <dgm:cxn modelId="{9507C5A0-4214-452B-B8DC-4B6DCCA37A89}" type="presParOf" srcId="{C051A80B-ADF1-4EF7-AAA4-32AAE75CE68D}" destId="{CFBED361-BDD4-4DA7-AB91-DC32D22CF8AF}" srcOrd="14" destOrd="0" presId="urn:microsoft.com/office/officeart/2008/layout/LinedList"/>
    <dgm:cxn modelId="{C1779107-E9E0-4507-940D-48C5325E2C46}" type="presParOf" srcId="{C051A80B-ADF1-4EF7-AAA4-32AAE75CE68D}" destId="{AF625BD5-BAE5-46FB-BDB1-E1777AADD535}" srcOrd="15" destOrd="0" presId="urn:microsoft.com/office/officeart/2008/layout/LinedList"/>
    <dgm:cxn modelId="{D57FB219-98DA-4F32-98DA-7311E059CC35}" type="presParOf" srcId="{AF625BD5-BAE5-46FB-BDB1-E1777AADD535}" destId="{2BA2420D-BD03-490C-91C9-4E32DCBE2BA1}" srcOrd="0" destOrd="0" presId="urn:microsoft.com/office/officeart/2008/layout/LinedList"/>
    <dgm:cxn modelId="{159CC9C8-0DD1-4275-905F-4F8036EB141F}" type="presParOf" srcId="{AF625BD5-BAE5-46FB-BDB1-E1777AADD535}" destId="{BBC2685A-41D8-4FD8-AA78-89EBC987CBD2}" srcOrd="1" destOrd="0" presId="urn:microsoft.com/office/officeart/2008/layout/LinedList"/>
    <dgm:cxn modelId="{58E3DA90-CFDC-4C47-ABE8-4D3893F50AE4}" type="presParOf" srcId="{C051A80B-ADF1-4EF7-AAA4-32AAE75CE68D}" destId="{85E9503B-1D2D-4753-A464-EF46165505C4}" srcOrd="16" destOrd="0" presId="urn:microsoft.com/office/officeart/2008/layout/LinedList"/>
    <dgm:cxn modelId="{8D4BB0C9-351D-4019-9F1D-7DF879DE5C57}" type="presParOf" srcId="{C051A80B-ADF1-4EF7-AAA4-32AAE75CE68D}" destId="{6A090149-2C97-466F-AE30-1D96432FAFBF}" srcOrd="17" destOrd="0" presId="urn:microsoft.com/office/officeart/2008/layout/LinedList"/>
    <dgm:cxn modelId="{075651F1-8086-4282-8367-DF47D3D0139D}" type="presParOf" srcId="{6A090149-2C97-466F-AE30-1D96432FAFBF}" destId="{7C75793D-703B-41F2-AB8F-931D1F33474F}" srcOrd="0" destOrd="0" presId="urn:microsoft.com/office/officeart/2008/layout/LinedList"/>
    <dgm:cxn modelId="{ABD58B0D-4949-479E-9B68-FD88A9D5498B}" type="presParOf" srcId="{6A090149-2C97-466F-AE30-1D96432FAFBF}" destId="{128C7239-EC10-4230-8079-CFA3D1AB3279}" srcOrd="1" destOrd="0" presId="urn:microsoft.com/office/officeart/2008/layout/LinedList"/>
    <dgm:cxn modelId="{DC94B8AF-C352-4010-BB26-8C0AC2AE5A3A}" type="presParOf" srcId="{C051A80B-ADF1-4EF7-AAA4-32AAE75CE68D}" destId="{5CA01D1D-BCFB-4B8F-963F-B5B8C8C32C88}" srcOrd="18" destOrd="0" presId="urn:microsoft.com/office/officeart/2008/layout/LinedList"/>
    <dgm:cxn modelId="{C7ABEBFD-ADC3-4314-9740-423387A0513B}" type="presParOf" srcId="{C051A80B-ADF1-4EF7-AAA4-32AAE75CE68D}" destId="{3E924B78-D911-4290-82EA-A33897FF053C}" srcOrd="19" destOrd="0" presId="urn:microsoft.com/office/officeart/2008/layout/LinedList"/>
    <dgm:cxn modelId="{F6CFAF62-5A30-4257-BD31-E9329276BD18}" type="presParOf" srcId="{3E924B78-D911-4290-82EA-A33897FF053C}" destId="{070C6ABB-259C-4C6A-857E-3F52880ECCA4}" srcOrd="0" destOrd="0" presId="urn:microsoft.com/office/officeart/2008/layout/LinedList"/>
    <dgm:cxn modelId="{194F931A-5338-435E-A02D-2FAB7EA7CF97}" type="presParOf" srcId="{3E924B78-D911-4290-82EA-A33897FF053C}" destId="{D3BF1A03-A9AD-4A50-B827-EFA157391E1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8081DA-29FE-444D-B912-2F71AAF54F8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262C57-7AF0-4D74-98A4-8469DF3FE7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Year 1: $500K (10,000 users @ blended pricing)</a:t>
          </a:r>
          <a:endParaRPr lang="en-US"/>
        </a:p>
      </dgm:t>
    </dgm:pt>
    <dgm:pt modelId="{C4DA268D-FCEF-4B60-98CA-D3B58E521021}" type="parTrans" cxnId="{4CE626A6-1021-4187-98EE-0F323AE8E0F0}">
      <dgm:prSet/>
      <dgm:spPr/>
      <dgm:t>
        <a:bodyPr/>
        <a:lstStyle/>
        <a:p>
          <a:endParaRPr lang="en-US"/>
        </a:p>
      </dgm:t>
    </dgm:pt>
    <dgm:pt modelId="{2A385766-920E-4DB4-A914-2ABA1A07A51B}" type="sibTrans" cxnId="{4CE626A6-1021-4187-98EE-0F323AE8E0F0}">
      <dgm:prSet/>
      <dgm:spPr/>
      <dgm:t>
        <a:bodyPr/>
        <a:lstStyle/>
        <a:p>
          <a:endParaRPr lang="en-US"/>
        </a:p>
      </dgm:t>
    </dgm:pt>
    <dgm:pt modelId="{C2B8CCBC-10A4-43F8-A964-51A8C306045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Year 2: $1.5M–$2M (25,000 users)</a:t>
          </a:r>
          <a:endParaRPr lang="en-US"/>
        </a:p>
      </dgm:t>
    </dgm:pt>
    <dgm:pt modelId="{9128E78B-4280-4AF4-BF5C-A7E15E824DE7}" type="parTrans" cxnId="{715D2598-EA7D-4589-B3BA-BB0F6A345DEF}">
      <dgm:prSet/>
      <dgm:spPr/>
      <dgm:t>
        <a:bodyPr/>
        <a:lstStyle/>
        <a:p>
          <a:endParaRPr lang="en-US"/>
        </a:p>
      </dgm:t>
    </dgm:pt>
    <dgm:pt modelId="{C87C6E4B-44A8-4BBB-8ED3-1FE9691BB6E7}" type="sibTrans" cxnId="{715D2598-EA7D-4589-B3BA-BB0F6A345DEF}">
      <dgm:prSet/>
      <dgm:spPr/>
      <dgm:t>
        <a:bodyPr/>
        <a:lstStyle/>
        <a:p>
          <a:endParaRPr lang="en-US"/>
        </a:p>
      </dgm:t>
    </dgm:pt>
    <dgm:pt modelId="{8BA867EB-C051-45C4-A662-42C25224322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- Year 3: $4M–$6M (airline/MRO licensing + 50K users)</a:t>
          </a:r>
          <a:endParaRPr lang="en-US"/>
        </a:p>
      </dgm:t>
    </dgm:pt>
    <dgm:pt modelId="{900027F4-6DF3-484C-B4C6-F8D8228BD1C9}" type="parTrans" cxnId="{D94732FE-31C6-49F4-97DD-2F2AC21C0A19}">
      <dgm:prSet/>
      <dgm:spPr/>
      <dgm:t>
        <a:bodyPr/>
        <a:lstStyle/>
        <a:p>
          <a:endParaRPr lang="en-US"/>
        </a:p>
      </dgm:t>
    </dgm:pt>
    <dgm:pt modelId="{94A9F05D-69E9-457D-A357-34C6FC88946F}" type="sibTrans" cxnId="{D94732FE-31C6-49F4-97DD-2F2AC21C0A19}">
      <dgm:prSet/>
      <dgm:spPr/>
      <dgm:t>
        <a:bodyPr/>
        <a:lstStyle/>
        <a:p>
          <a:endParaRPr lang="en-US"/>
        </a:p>
      </dgm:t>
    </dgm:pt>
    <dgm:pt modelId="{01FA5F76-3752-4FA0-A46C-4B3BD118E8FA}" type="pres">
      <dgm:prSet presAssocID="{208081DA-29FE-444D-B912-2F71AAF54F8A}" presName="root" presStyleCnt="0">
        <dgm:presLayoutVars>
          <dgm:dir/>
          <dgm:resizeHandles val="exact"/>
        </dgm:presLayoutVars>
      </dgm:prSet>
      <dgm:spPr/>
    </dgm:pt>
    <dgm:pt modelId="{0A43142F-FEF9-4C9A-8A78-BB2B61899FD9}" type="pres">
      <dgm:prSet presAssocID="{A7262C57-7AF0-4D74-98A4-8469DF3FE705}" presName="compNode" presStyleCnt="0"/>
      <dgm:spPr/>
    </dgm:pt>
    <dgm:pt modelId="{119B72C0-8CEE-483A-B405-A90CC146F922}" type="pres">
      <dgm:prSet presAssocID="{A7262C57-7AF0-4D74-98A4-8469DF3FE705}" presName="bgRect" presStyleLbl="bgShp" presStyleIdx="0" presStyleCnt="3"/>
      <dgm:spPr/>
    </dgm:pt>
    <dgm:pt modelId="{2E1EEEE1-E5E0-4B4A-BEC1-690695B1CA07}" type="pres">
      <dgm:prSet presAssocID="{A7262C57-7AF0-4D74-98A4-8469DF3FE70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07ADE017-50E1-43AB-9D50-6360439C2288}" type="pres">
      <dgm:prSet presAssocID="{A7262C57-7AF0-4D74-98A4-8469DF3FE705}" presName="spaceRect" presStyleCnt="0"/>
      <dgm:spPr/>
    </dgm:pt>
    <dgm:pt modelId="{C026E9CE-B5E2-441D-A197-4EC252AD0209}" type="pres">
      <dgm:prSet presAssocID="{A7262C57-7AF0-4D74-98A4-8469DF3FE705}" presName="parTx" presStyleLbl="revTx" presStyleIdx="0" presStyleCnt="3">
        <dgm:presLayoutVars>
          <dgm:chMax val="0"/>
          <dgm:chPref val="0"/>
        </dgm:presLayoutVars>
      </dgm:prSet>
      <dgm:spPr/>
    </dgm:pt>
    <dgm:pt modelId="{79D3AA16-662E-4546-ADBC-4F544BC57F69}" type="pres">
      <dgm:prSet presAssocID="{2A385766-920E-4DB4-A914-2ABA1A07A51B}" presName="sibTrans" presStyleCnt="0"/>
      <dgm:spPr/>
    </dgm:pt>
    <dgm:pt modelId="{74280E05-8B03-4FC6-909D-D7550D63F685}" type="pres">
      <dgm:prSet presAssocID="{C2B8CCBC-10A4-43F8-A964-51A8C3060450}" presName="compNode" presStyleCnt="0"/>
      <dgm:spPr/>
    </dgm:pt>
    <dgm:pt modelId="{41FAB77A-9C8E-4866-81CC-0E03899445EA}" type="pres">
      <dgm:prSet presAssocID="{C2B8CCBC-10A4-43F8-A964-51A8C3060450}" presName="bgRect" presStyleLbl="bgShp" presStyleIdx="1" presStyleCnt="3"/>
      <dgm:spPr/>
    </dgm:pt>
    <dgm:pt modelId="{815DE0C9-32A0-4204-A327-ACE6C39D48D2}" type="pres">
      <dgm:prSet presAssocID="{C2B8CCBC-10A4-43F8-A964-51A8C306045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4EC4A17-6A04-4061-A9FB-B1C48112225D}" type="pres">
      <dgm:prSet presAssocID="{C2B8CCBC-10A4-43F8-A964-51A8C3060450}" presName="spaceRect" presStyleCnt="0"/>
      <dgm:spPr/>
    </dgm:pt>
    <dgm:pt modelId="{E73CACC7-AC7C-47B4-8EB8-3302D69EF140}" type="pres">
      <dgm:prSet presAssocID="{C2B8CCBC-10A4-43F8-A964-51A8C3060450}" presName="parTx" presStyleLbl="revTx" presStyleIdx="1" presStyleCnt="3">
        <dgm:presLayoutVars>
          <dgm:chMax val="0"/>
          <dgm:chPref val="0"/>
        </dgm:presLayoutVars>
      </dgm:prSet>
      <dgm:spPr/>
    </dgm:pt>
    <dgm:pt modelId="{20F296FC-F33E-4962-B2DE-E2F6F0C27F5B}" type="pres">
      <dgm:prSet presAssocID="{C87C6E4B-44A8-4BBB-8ED3-1FE9691BB6E7}" presName="sibTrans" presStyleCnt="0"/>
      <dgm:spPr/>
    </dgm:pt>
    <dgm:pt modelId="{D5AB7DE2-5EEF-426F-ABB5-28317CDC216E}" type="pres">
      <dgm:prSet presAssocID="{8BA867EB-C051-45C4-A662-42C252243225}" presName="compNode" presStyleCnt="0"/>
      <dgm:spPr/>
    </dgm:pt>
    <dgm:pt modelId="{1FF921F3-3C16-4B2A-854D-D231860CD86F}" type="pres">
      <dgm:prSet presAssocID="{8BA867EB-C051-45C4-A662-42C252243225}" presName="bgRect" presStyleLbl="bgShp" presStyleIdx="2" presStyleCnt="3"/>
      <dgm:spPr/>
    </dgm:pt>
    <dgm:pt modelId="{70F6129C-44C0-4D5F-92C6-FDECCC890F57}" type="pres">
      <dgm:prSet presAssocID="{8BA867EB-C051-45C4-A662-42C25224322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icopter"/>
        </a:ext>
      </dgm:extLst>
    </dgm:pt>
    <dgm:pt modelId="{765F9086-6077-40C8-AAA1-2C028825E6D4}" type="pres">
      <dgm:prSet presAssocID="{8BA867EB-C051-45C4-A662-42C252243225}" presName="spaceRect" presStyleCnt="0"/>
      <dgm:spPr/>
    </dgm:pt>
    <dgm:pt modelId="{8CB61EDD-DBC3-4045-85B4-6639DD33E6E1}" type="pres">
      <dgm:prSet presAssocID="{8BA867EB-C051-45C4-A662-42C25224322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A189924-56B9-44BD-9698-FC8A49652D87}" type="presOf" srcId="{208081DA-29FE-444D-B912-2F71AAF54F8A}" destId="{01FA5F76-3752-4FA0-A46C-4B3BD118E8FA}" srcOrd="0" destOrd="0" presId="urn:microsoft.com/office/officeart/2018/2/layout/IconVerticalSolidList"/>
    <dgm:cxn modelId="{572F8842-A78F-4373-8B2D-21C547C07C6C}" type="presOf" srcId="{C2B8CCBC-10A4-43F8-A964-51A8C3060450}" destId="{E73CACC7-AC7C-47B4-8EB8-3302D69EF140}" srcOrd="0" destOrd="0" presId="urn:microsoft.com/office/officeart/2018/2/layout/IconVerticalSolidList"/>
    <dgm:cxn modelId="{40DD0D4B-1F23-4A9B-9450-65205EE88FA3}" type="presOf" srcId="{8BA867EB-C051-45C4-A662-42C252243225}" destId="{8CB61EDD-DBC3-4045-85B4-6639DD33E6E1}" srcOrd="0" destOrd="0" presId="urn:microsoft.com/office/officeart/2018/2/layout/IconVerticalSolidList"/>
    <dgm:cxn modelId="{715D2598-EA7D-4589-B3BA-BB0F6A345DEF}" srcId="{208081DA-29FE-444D-B912-2F71AAF54F8A}" destId="{C2B8CCBC-10A4-43F8-A964-51A8C3060450}" srcOrd="1" destOrd="0" parTransId="{9128E78B-4280-4AF4-BF5C-A7E15E824DE7}" sibTransId="{C87C6E4B-44A8-4BBB-8ED3-1FE9691BB6E7}"/>
    <dgm:cxn modelId="{4CE626A6-1021-4187-98EE-0F323AE8E0F0}" srcId="{208081DA-29FE-444D-B912-2F71AAF54F8A}" destId="{A7262C57-7AF0-4D74-98A4-8469DF3FE705}" srcOrd="0" destOrd="0" parTransId="{C4DA268D-FCEF-4B60-98CA-D3B58E521021}" sibTransId="{2A385766-920E-4DB4-A914-2ABA1A07A51B}"/>
    <dgm:cxn modelId="{CB75BEF7-5C79-41D2-B7EB-33C29B692F31}" type="presOf" srcId="{A7262C57-7AF0-4D74-98A4-8469DF3FE705}" destId="{C026E9CE-B5E2-441D-A197-4EC252AD0209}" srcOrd="0" destOrd="0" presId="urn:microsoft.com/office/officeart/2018/2/layout/IconVerticalSolidList"/>
    <dgm:cxn modelId="{D94732FE-31C6-49F4-97DD-2F2AC21C0A19}" srcId="{208081DA-29FE-444D-B912-2F71AAF54F8A}" destId="{8BA867EB-C051-45C4-A662-42C252243225}" srcOrd="2" destOrd="0" parTransId="{900027F4-6DF3-484C-B4C6-F8D8228BD1C9}" sibTransId="{94A9F05D-69E9-457D-A357-34C6FC88946F}"/>
    <dgm:cxn modelId="{61164804-9711-4392-8680-61DC5C9A829E}" type="presParOf" srcId="{01FA5F76-3752-4FA0-A46C-4B3BD118E8FA}" destId="{0A43142F-FEF9-4C9A-8A78-BB2B61899FD9}" srcOrd="0" destOrd="0" presId="urn:microsoft.com/office/officeart/2018/2/layout/IconVerticalSolidList"/>
    <dgm:cxn modelId="{E0E02FE8-38DF-4AF2-A9BC-D69C663982AA}" type="presParOf" srcId="{0A43142F-FEF9-4C9A-8A78-BB2B61899FD9}" destId="{119B72C0-8CEE-483A-B405-A90CC146F922}" srcOrd="0" destOrd="0" presId="urn:microsoft.com/office/officeart/2018/2/layout/IconVerticalSolidList"/>
    <dgm:cxn modelId="{18F32869-5898-481B-8104-0BCE8D17B821}" type="presParOf" srcId="{0A43142F-FEF9-4C9A-8A78-BB2B61899FD9}" destId="{2E1EEEE1-E5E0-4B4A-BEC1-690695B1CA07}" srcOrd="1" destOrd="0" presId="urn:microsoft.com/office/officeart/2018/2/layout/IconVerticalSolidList"/>
    <dgm:cxn modelId="{66360D78-72B9-4071-83CB-8B203D2D63A8}" type="presParOf" srcId="{0A43142F-FEF9-4C9A-8A78-BB2B61899FD9}" destId="{07ADE017-50E1-43AB-9D50-6360439C2288}" srcOrd="2" destOrd="0" presId="urn:microsoft.com/office/officeart/2018/2/layout/IconVerticalSolidList"/>
    <dgm:cxn modelId="{AFA64449-D6E6-4983-B6CF-96067E882E68}" type="presParOf" srcId="{0A43142F-FEF9-4C9A-8A78-BB2B61899FD9}" destId="{C026E9CE-B5E2-441D-A197-4EC252AD0209}" srcOrd="3" destOrd="0" presId="urn:microsoft.com/office/officeart/2018/2/layout/IconVerticalSolidList"/>
    <dgm:cxn modelId="{B4A03C8F-F059-4753-BD05-94C7BD7E5D07}" type="presParOf" srcId="{01FA5F76-3752-4FA0-A46C-4B3BD118E8FA}" destId="{79D3AA16-662E-4546-ADBC-4F544BC57F69}" srcOrd="1" destOrd="0" presId="urn:microsoft.com/office/officeart/2018/2/layout/IconVerticalSolidList"/>
    <dgm:cxn modelId="{7C4A04B0-417F-4607-A617-D4C7B1C605A1}" type="presParOf" srcId="{01FA5F76-3752-4FA0-A46C-4B3BD118E8FA}" destId="{74280E05-8B03-4FC6-909D-D7550D63F685}" srcOrd="2" destOrd="0" presId="urn:microsoft.com/office/officeart/2018/2/layout/IconVerticalSolidList"/>
    <dgm:cxn modelId="{F1BD2FD3-3290-4C4C-B7CB-A7515765016D}" type="presParOf" srcId="{74280E05-8B03-4FC6-909D-D7550D63F685}" destId="{41FAB77A-9C8E-4866-81CC-0E03899445EA}" srcOrd="0" destOrd="0" presId="urn:microsoft.com/office/officeart/2018/2/layout/IconVerticalSolidList"/>
    <dgm:cxn modelId="{36684BE1-152E-4384-8D42-EA6B514BF3CE}" type="presParOf" srcId="{74280E05-8B03-4FC6-909D-D7550D63F685}" destId="{815DE0C9-32A0-4204-A327-ACE6C39D48D2}" srcOrd="1" destOrd="0" presId="urn:microsoft.com/office/officeart/2018/2/layout/IconVerticalSolidList"/>
    <dgm:cxn modelId="{E41CFAAB-7839-4191-B5A1-0DE84EFFD041}" type="presParOf" srcId="{74280E05-8B03-4FC6-909D-D7550D63F685}" destId="{24EC4A17-6A04-4061-A9FB-B1C48112225D}" srcOrd="2" destOrd="0" presId="urn:microsoft.com/office/officeart/2018/2/layout/IconVerticalSolidList"/>
    <dgm:cxn modelId="{9943B603-630C-4250-8998-EFF9CBCE1E59}" type="presParOf" srcId="{74280E05-8B03-4FC6-909D-D7550D63F685}" destId="{E73CACC7-AC7C-47B4-8EB8-3302D69EF140}" srcOrd="3" destOrd="0" presId="urn:microsoft.com/office/officeart/2018/2/layout/IconVerticalSolidList"/>
    <dgm:cxn modelId="{8055E055-F541-4F9B-AD48-AEEEA3443D27}" type="presParOf" srcId="{01FA5F76-3752-4FA0-A46C-4B3BD118E8FA}" destId="{20F296FC-F33E-4962-B2DE-E2F6F0C27F5B}" srcOrd="3" destOrd="0" presId="urn:microsoft.com/office/officeart/2018/2/layout/IconVerticalSolidList"/>
    <dgm:cxn modelId="{54EC834C-C48F-4BCD-A2B7-6F47E138AAE6}" type="presParOf" srcId="{01FA5F76-3752-4FA0-A46C-4B3BD118E8FA}" destId="{D5AB7DE2-5EEF-426F-ABB5-28317CDC216E}" srcOrd="4" destOrd="0" presId="urn:microsoft.com/office/officeart/2018/2/layout/IconVerticalSolidList"/>
    <dgm:cxn modelId="{6DF99F82-EFA4-4D65-BAFE-C22CB123D2AE}" type="presParOf" srcId="{D5AB7DE2-5EEF-426F-ABB5-28317CDC216E}" destId="{1FF921F3-3C16-4B2A-854D-D231860CD86F}" srcOrd="0" destOrd="0" presId="urn:microsoft.com/office/officeart/2018/2/layout/IconVerticalSolidList"/>
    <dgm:cxn modelId="{2BD35457-0159-4648-A497-6CAF849A02BA}" type="presParOf" srcId="{D5AB7DE2-5EEF-426F-ABB5-28317CDC216E}" destId="{70F6129C-44C0-4D5F-92C6-FDECCC890F57}" srcOrd="1" destOrd="0" presId="urn:microsoft.com/office/officeart/2018/2/layout/IconVerticalSolidList"/>
    <dgm:cxn modelId="{B80387F8-3927-4596-98B7-2C81C4345236}" type="presParOf" srcId="{D5AB7DE2-5EEF-426F-ABB5-28317CDC216E}" destId="{765F9086-6077-40C8-AAA1-2C028825E6D4}" srcOrd="2" destOrd="0" presId="urn:microsoft.com/office/officeart/2018/2/layout/IconVerticalSolidList"/>
    <dgm:cxn modelId="{5B9324DD-5B0B-40EB-BEFA-616D000BE028}" type="presParOf" srcId="{D5AB7DE2-5EEF-426F-ABB5-28317CDC216E}" destId="{8CB61EDD-DBC3-4045-85B4-6639DD33E6E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54584-6E7B-407C-8960-105C91606DF3}">
      <dsp:nvSpPr>
        <dsp:cNvPr id="0" name=""/>
        <dsp:cNvSpPr/>
      </dsp:nvSpPr>
      <dsp:spPr>
        <a:xfrm>
          <a:off x="934588" y="320691"/>
          <a:ext cx="735644" cy="735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9981C-6A03-416E-9B3A-84D86DECA8B4}">
      <dsp:nvSpPr>
        <dsp:cNvPr id="0" name=""/>
        <dsp:cNvSpPr/>
      </dsp:nvSpPr>
      <dsp:spPr>
        <a:xfrm>
          <a:off x="485027" y="1317416"/>
          <a:ext cx="1634765" cy="65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baseline="0"/>
            <a:t>- Engineers flip through 500-page manuals during turnarounds</a:t>
          </a:r>
          <a:endParaRPr lang="en-US" sz="1100" kern="1200"/>
        </a:p>
      </dsp:txBody>
      <dsp:txXfrm>
        <a:off x="485027" y="1317416"/>
        <a:ext cx="1634765" cy="653906"/>
      </dsp:txXfrm>
    </dsp:sp>
    <dsp:sp modelId="{EB317D5D-431D-484B-9618-5B3E24D15229}">
      <dsp:nvSpPr>
        <dsp:cNvPr id="0" name=""/>
        <dsp:cNvSpPr/>
      </dsp:nvSpPr>
      <dsp:spPr>
        <a:xfrm>
          <a:off x="2855437" y="320691"/>
          <a:ext cx="735644" cy="735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CCE12-A823-44A5-8AC9-675EFBA9163F}">
      <dsp:nvSpPr>
        <dsp:cNvPr id="0" name=""/>
        <dsp:cNvSpPr/>
      </dsp:nvSpPr>
      <dsp:spPr>
        <a:xfrm>
          <a:off x="2405877" y="1317416"/>
          <a:ext cx="1634765" cy="65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baseline="0"/>
            <a:t>- MEL/OI and fault isolation workflows waste time</a:t>
          </a:r>
          <a:endParaRPr lang="en-US" sz="1100" kern="1200"/>
        </a:p>
      </dsp:txBody>
      <dsp:txXfrm>
        <a:off x="2405877" y="1317416"/>
        <a:ext cx="1634765" cy="653906"/>
      </dsp:txXfrm>
    </dsp:sp>
    <dsp:sp modelId="{6878236D-723C-4129-A643-191F8310DFEB}">
      <dsp:nvSpPr>
        <dsp:cNvPr id="0" name=""/>
        <dsp:cNvSpPr/>
      </dsp:nvSpPr>
      <dsp:spPr>
        <a:xfrm>
          <a:off x="4776287" y="320691"/>
          <a:ext cx="735644" cy="7356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CACD9-9F17-4DFF-959F-EE8384416500}">
      <dsp:nvSpPr>
        <dsp:cNvPr id="0" name=""/>
        <dsp:cNvSpPr/>
      </dsp:nvSpPr>
      <dsp:spPr>
        <a:xfrm>
          <a:off x="4326726" y="1317416"/>
          <a:ext cx="1634765" cy="65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baseline="0"/>
            <a:t>- Tools are outdated and not mobile-friendly</a:t>
          </a:r>
          <a:endParaRPr lang="en-US" sz="1100" kern="1200"/>
        </a:p>
      </dsp:txBody>
      <dsp:txXfrm>
        <a:off x="4326726" y="1317416"/>
        <a:ext cx="1634765" cy="653906"/>
      </dsp:txXfrm>
    </dsp:sp>
    <dsp:sp modelId="{1F86117A-6666-4309-926D-C86BC08BB73D}">
      <dsp:nvSpPr>
        <dsp:cNvPr id="0" name=""/>
        <dsp:cNvSpPr/>
      </dsp:nvSpPr>
      <dsp:spPr>
        <a:xfrm>
          <a:off x="2855437" y="2380014"/>
          <a:ext cx="735644" cy="7356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F43B09-DC97-43E3-A609-9D6B4E51C238}">
      <dsp:nvSpPr>
        <dsp:cNvPr id="0" name=""/>
        <dsp:cNvSpPr/>
      </dsp:nvSpPr>
      <dsp:spPr>
        <a:xfrm>
          <a:off x="2405877" y="3376738"/>
          <a:ext cx="1634765" cy="65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baseline="0"/>
            <a:t>- Fault triage is reactive, not predictive</a:t>
          </a:r>
          <a:endParaRPr lang="en-US" sz="1100" kern="1200"/>
        </a:p>
      </dsp:txBody>
      <dsp:txXfrm>
        <a:off x="2405877" y="3376738"/>
        <a:ext cx="1634765" cy="6539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17A02-7D81-46B0-82FC-AC29C71C6436}">
      <dsp:nvSpPr>
        <dsp:cNvPr id="0" name=""/>
        <dsp:cNvSpPr/>
      </dsp:nvSpPr>
      <dsp:spPr>
        <a:xfrm>
          <a:off x="320577" y="1120934"/>
          <a:ext cx="996134" cy="9961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941337-77DC-402D-B4F1-EEC8DE20E30F}">
      <dsp:nvSpPr>
        <dsp:cNvPr id="0" name=""/>
        <dsp:cNvSpPr/>
      </dsp:nvSpPr>
      <dsp:spPr>
        <a:xfrm>
          <a:off x="532868" y="1333225"/>
          <a:ext cx="571552" cy="5715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09318-33E1-4369-A83E-35AE1C865D1A}">
      <dsp:nvSpPr>
        <dsp:cNvPr id="0" name=""/>
        <dsp:cNvSpPr/>
      </dsp:nvSpPr>
      <dsp:spPr>
        <a:xfrm>
          <a:off x="2141" y="2427340"/>
          <a:ext cx="1633007" cy="65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baseline="0"/>
            <a:t>LineOps AI is a web/mobile app powered by GPT:</a:t>
          </a:r>
          <a:endParaRPr lang="en-US" sz="1100" kern="1200"/>
        </a:p>
      </dsp:txBody>
      <dsp:txXfrm>
        <a:off x="2141" y="2427340"/>
        <a:ext cx="1633007" cy="653203"/>
      </dsp:txXfrm>
    </dsp:sp>
    <dsp:sp modelId="{732E97FC-1F28-4D13-B05F-3AE7DB4586E1}">
      <dsp:nvSpPr>
        <dsp:cNvPr id="0" name=""/>
        <dsp:cNvSpPr/>
      </dsp:nvSpPr>
      <dsp:spPr>
        <a:xfrm>
          <a:off x="2239362" y="1120934"/>
          <a:ext cx="996134" cy="9961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A452F-29A1-4DE3-849D-7641FBA42D9D}">
      <dsp:nvSpPr>
        <dsp:cNvPr id="0" name=""/>
        <dsp:cNvSpPr/>
      </dsp:nvSpPr>
      <dsp:spPr>
        <a:xfrm>
          <a:off x="2451653" y="1333225"/>
          <a:ext cx="571552" cy="5715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CF8FE-2EA9-40EA-B81D-652514E5E4C8}">
      <dsp:nvSpPr>
        <dsp:cNvPr id="0" name=""/>
        <dsp:cNvSpPr/>
      </dsp:nvSpPr>
      <dsp:spPr>
        <a:xfrm>
          <a:off x="1920925" y="2427340"/>
          <a:ext cx="1633007" cy="65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baseline="0"/>
            <a:t>- Voice, ATA, or free-text search</a:t>
          </a:r>
          <a:endParaRPr lang="en-US" sz="1100" kern="1200"/>
        </a:p>
      </dsp:txBody>
      <dsp:txXfrm>
        <a:off x="1920925" y="2427340"/>
        <a:ext cx="1633007" cy="653203"/>
      </dsp:txXfrm>
    </dsp:sp>
    <dsp:sp modelId="{409CBD46-8194-4C5F-B868-62FDD44F95FC}">
      <dsp:nvSpPr>
        <dsp:cNvPr id="0" name=""/>
        <dsp:cNvSpPr/>
      </dsp:nvSpPr>
      <dsp:spPr>
        <a:xfrm>
          <a:off x="4158146" y="1120934"/>
          <a:ext cx="996134" cy="9961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30F66D-E454-421B-B12C-1145B1A45F73}">
      <dsp:nvSpPr>
        <dsp:cNvPr id="0" name=""/>
        <dsp:cNvSpPr/>
      </dsp:nvSpPr>
      <dsp:spPr>
        <a:xfrm>
          <a:off x="4370437" y="1333225"/>
          <a:ext cx="571552" cy="5715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CDCAB-EF76-4D5F-9BFC-9C00C27035F3}">
      <dsp:nvSpPr>
        <dsp:cNvPr id="0" name=""/>
        <dsp:cNvSpPr/>
      </dsp:nvSpPr>
      <dsp:spPr>
        <a:xfrm>
          <a:off x="3839709" y="2427340"/>
          <a:ext cx="1633007" cy="65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baseline="0"/>
            <a:t>- Fault recognition &amp; PIREP suggestions</a:t>
          </a:r>
          <a:endParaRPr lang="en-US" sz="1100" kern="1200"/>
        </a:p>
      </dsp:txBody>
      <dsp:txXfrm>
        <a:off x="3839709" y="2427340"/>
        <a:ext cx="1633007" cy="653203"/>
      </dsp:txXfrm>
    </dsp:sp>
    <dsp:sp modelId="{EAA8BA5D-288D-4BF2-8A77-B78C12715497}">
      <dsp:nvSpPr>
        <dsp:cNvPr id="0" name=""/>
        <dsp:cNvSpPr/>
      </dsp:nvSpPr>
      <dsp:spPr>
        <a:xfrm>
          <a:off x="6076930" y="1120934"/>
          <a:ext cx="996134" cy="99613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A4B273-5A9F-4A41-976B-2C0BA6B188D3}">
      <dsp:nvSpPr>
        <dsp:cNvPr id="0" name=""/>
        <dsp:cNvSpPr/>
      </dsp:nvSpPr>
      <dsp:spPr>
        <a:xfrm>
          <a:off x="6289221" y="1333225"/>
          <a:ext cx="571552" cy="57155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422181-C1C5-4BB2-B73C-AF12F7F4FAC5}">
      <dsp:nvSpPr>
        <dsp:cNvPr id="0" name=""/>
        <dsp:cNvSpPr/>
      </dsp:nvSpPr>
      <dsp:spPr>
        <a:xfrm>
          <a:off x="5758493" y="2427340"/>
          <a:ext cx="1633007" cy="65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baseline="0"/>
            <a:t>- Works offline; secure &amp; compliant</a:t>
          </a:r>
          <a:endParaRPr lang="en-US" sz="1100" kern="1200"/>
        </a:p>
      </dsp:txBody>
      <dsp:txXfrm>
        <a:off x="5758493" y="2427340"/>
        <a:ext cx="1633007" cy="6532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84C7B-238E-45DC-96E4-1F38950CBCA1}">
      <dsp:nvSpPr>
        <dsp:cNvPr id="0" name=""/>
        <dsp:cNvSpPr/>
      </dsp:nvSpPr>
      <dsp:spPr>
        <a:xfrm>
          <a:off x="450071" y="863238"/>
          <a:ext cx="1338187" cy="13381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AE12CB-2D27-45B5-BE5E-9F9F91D8CE85}">
      <dsp:nvSpPr>
        <dsp:cNvPr id="0" name=""/>
        <dsp:cNvSpPr/>
      </dsp:nvSpPr>
      <dsp:spPr>
        <a:xfrm>
          <a:off x="735258" y="1148426"/>
          <a:ext cx="767812" cy="767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0710D-1A2E-4703-BC0A-70B07ECCB47E}">
      <dsp:nvSpPr>
        <dsp:cNvPr id="0" name=""/>
        <dsp:cNvSpPr/>
      </dsp:nvSpPr>
      <dsp:spPr>
        <a:xfrm>
          <a:off x="22290" y="2618239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baseline="0"/>
            <a:t>- 300,000+ licensed engineers globally</a:t>
          </a:r>
          <a:endParaRPr lang="en-US" sz="1600" kern="1200"/>
        </a:p>
      </dsp:txBody>
      <dsp:txXfrm>
        <a:off x="22290" y="2618239"/>
        <a:ext cx="2193750" cy="720000"/>
      </dsp:txXfrm>
    </dsp:sp>
    <dsp:sp modelId="{F4B25D72-BCA2-4126-BFDD-F4912EBE7526}">
      <dsp:nvSpPr>
        <dsp:cNvPr id="0" name=""/>
        <dsp:cNvSpPr/>
      </dsp:nvSpPr>
      <dsp:spPr>
        <a:xfrm>
          <a:off x="3027727" y="863238"/>
          <a:ext cx="1338187" cy="13381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01EE5-4004-4BD7-A53F-E12F6534BB32}">
      <dsp:nvSpPr>
        <dsp:cNvPr id="0" name=""/>
        <dsp:cNvSpPr/>
      </dsp:nvSpPr>
      <dsp:spPr>
        <a:xfrm>
          <a:off x="3312915" y="1148426"/>
          <a:ext cx="767812" cy="767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A572D-976D-485D-9A8D-FDAFF3C2B583}">
      <dsp:nvSpPr>
        <dsp:cNvPr id="0" name=""/>
        <dsp:cNvSpPr/>
      </dsp:nvSpPr>
      <dsp:spPr>
        <a:xfrm>
          <a:off x="2599946" y="2618239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baseline="0"/>
            <a:t>- Expandable to pilots, MROs, dispatchers</a:t>
          </a:r>
          <a:endParaRPr lang="en-US" sz="1600" kern="1200"/>
        </a:p>
      </dsp:txBody>
      <dsp:txXfrm>
        <a:off x="2599946" y="2618239"/>
        <a:ext cx="2193750" cy="720000"/>
      </dsp:txXfrm>
    </dsp:sp>
    <dsp:sp modelId="{5002712A-0927-48B6-BC16-E567C6BFD9F1}">
      <dsp:nvSpPr>
        <dsp:cNvPr id="0" name=""/>
        <dsp:cNvSpPr/>
      </dsp:nvSpPr>
      <dsp:spPr>
        <a:xfrm>
          <a:off x="5605384" y="863238"/>
          <a:ext cx="1338187" cy="13381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5D49F7-0407-4962-B199-0F51FB74FF27}">
      <dsp:nvSpPr>
        <dsp:cNvPr id="0" name=""/>
        <dsp:cNvSpPr/>
      </dsp:nvSpPr>
      <dsp:spPr>
        <a:xfrm>
          <a:off x="5890571" y="1148426"/>
          <a:ext cx="767812" cy="767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3B9C9-392F-4CF1-B62D-D665E9C58D7E}">
      <dsp:nvSpPr>
        <dsp:cNvPr id="0" name=""/>
        <dsp:cNvSpPr/>
      </dsp:nvSpPr>
      <dsp:spPr>
        <a:xfrm>
          <a:off x="5177602" y="2618239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baseline="0"/>
            <a:t>- Long-term TAM: $100M+ in ARR</a:t>
          </a:r>
          <a:endParaRPr lang="en-US" sz="1600" kern="1200"/>
        </a:p>
      </dsp:txBody>
      <dsp:txXfrm>
        <a:off x="5177602" y="2618239"/>
        <a:ext cx="21937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051B2-9480-4D8A-89C4-67ABAD77FEF1}">
      <dsp:nvSpPr>
        <dsp:cNvPr id="0" name=""/>
        <dsp:cNvSpPr/>
      </dsp:nvSpPr>
      <dsp:spPr>
        <a:xfrm>
          <a:off x="653850" y="355871"/>
          <a:ext cx="688974" cy="6889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F3E3F-3C86-48CB-A09A-AAEC129CB565}">
      <dsp:nvSpPr>
        <dsp:cNvPr id="0" name=""/>
        <dsp:cNvSpPr/>
      </dsp:nvSpPr>
      <dsp:spPr>
        <a:xfrm>
          <a:off x="232810" y="1296935"/>
          <a:ext cx="1531054" cy="6124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baseline="0"/>
            <a:t>- $5/month for first 10,000 users</a:t>
          </a:r>
          <a:endParaRPr lang="en-US" sz="1300" kern="1200"/>
        </a:p>
      </dsp:txBody>
      <dsp:txXfrm>
        <a:off x="232810" y="1296935"/>
        <a:ext cx="1531054" cy="612421"/>
      </dsp:txXfrm>
    </dsp:sp>
    <dsp:sp modelId="{044DBE32-EA2F-47DF-8E94-719E34E8194C}">
      <dsp:nvSpPr>
        <dsp:cNvPr id="0" name=""/>
        <dsp:cNvSpPr/>
      </dsp:nvSpPr>
      <dsp:spPr>
        <a:xfrm>
          <a:off x="2452839" y="355871"/>
          <a:ext cx="688974" cy="6889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41B2C-48F5-4A18-8EAD-2D460BAE049E}">
      <dsp:nvSpPr>
        <dsp:cNvPr id="0" name=""/>
        <dsp:cNvSpPr/>
      </dsp:nvSpPr>
      <dsp:spPr>
        <a:xfrm>
          <a:off x="2031799" y="1296935"/>
          <a:ext cx="1531054" cy="6124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baseline="0"/>
            <a:t>- $10/month thereafter</a:t>
          </a:r>
          <a:endParaRPr lang="en-US" sz="1300" kern="1200"/>
        </a:p>
      </dsp:txBody>
      <dsp:txXfrm>
        <a:off x="2031799" y="1296935"/>
        <a:ext cx="1531054" cy="612421"/>
      </dsp:txXfrm>
    </dsp:sp>
    <dsp:sp modelId="{BBF824E5-338D-4B2E-9024-A9E724497A98}">
      <dsp:nvSpPr>
        <dsp:cNvPr id="0" name=""/>
        <dsp:cNvSpPr/>
      </dsp:nvSpPr>
      <dsp:spPr>
        <a:xfrm>
          <a:off x="4251828" y="355871"/>
          <a:ext cx="688974" cy="6889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06739-BD5C-4650-935B-8FE72483807A}">
      <dsp:nvSpPr>
        <dsp:cNvPr id="0" name=""/>
        <dsp:cNvSpPr/>
      </dsp:nvSpPr>
      <dsp:spPr>
        <a:xfrm>
          <a:off x="3830788" y="1296935"/>
          <a:ext cx="1531054" cy="6124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baseline="0"/>
            <a:t>- Enterprise licensing for airlines and MROs</a:t>
          </a:r>
          <a:endParaRPr lang="en-US" sz="1300" kern="1200"/>
        </a:p>
      </dsp:txBody>
      <dsp:txXfrm>
        <a:off x="3830788" y="1296935"/>
        <a:ext cx="1531054" cy="612421"/>
      </dsp:txXfrm>
    </dsp:sp>
    <dsp:sp modelId="{B81647DF-167A-47CC-AB8F-7233415782BE}">
      <dsp:nvSpPr>
        <dsp:cNvPr id="0" name=""/>
        <dsp:cNvSpPr/>
      </dsp:nvSpPr>
      <dsp:spPr>
        <a:xfrm>
          <a:off x="6050818" y="355871"/>
          <a:ext cx="688974" cy="68897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1D9A6E-6ECE-425A-8364-1D427B7944E4}">
      <dsp:nvSpPr>
        <dsp:cNvPr id="0" name=""/>
        <dsp:cNvSpPr/>
      </dsp:nvSpPr>
      <dsp:spPr>
        <a:xfrm>
          <a:off x="5629778" y="1296935"/>
          <a:ext cx="1531054" cy="6124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baseline="0"/>
            <a:t>- API integration for EFB/MRO systems</a:t>
          </a:r>
          <a:endParaRPr lang="en-US" sz="1300" kern="1200"/>
        </a:p>
      </dsp:txBody>
      <dsp:txXfrm>
        <a:off x="5629778" y="1296935"/>
        <a:ext cx="1531054" cy="612421"/>
      </dsp:txXfrm>
    </dsp:sp>
    <dsp:sp modelId="{6F026480-A95C-45B4-9DBD-29D3ACEC81B0}">
      <dsp:nvSpPr>
        <dsp:cNvPr id="0" name=""/>
        <dsp:cNvSpPr/>
      </dsp:nvSpPr>
      <dsp:spPr>
        <a:xfrm>
          <a:off x="3352334" y="2292120"/>
          <a:ext cx="688974" cy="68897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D7D35-5A69-4F74-95EF-2DAA29EC5035}">
      <dsp:nvSpPr>
        <dsp:cNvPr id="0" name=""/>
        <dsp:cNvSpPr/>
      </dsp:nvSpPr>
      <dsp:spPr>
        <a:xfrm>
          <a:off x="2931294" y="3233184"/>
          <a:ext cx="1531054" cy="6124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baseline="0"/>
            <a:t>- Freemium tier for training institutions</a:t>
          </a:r>
          <a:endParaRPr lang="en-US" sz="1300" kern="1200"/>
        </a:p>
      </dsp:txBody>
      <dsp:txXfrm>
        <a:off x="2931294" y="3233184"/>
        <a:ext cx="1531054" cy="6124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79896-631A-406C-A0AD-1064C1BCADF3}">
      <dsp:nvSpPr>
        <dsp:cNvPr id="0" name=""/>
        <dsp:cNvSpPr/>
      </dsp:nvSpPr>
      <dsp:spPr>
        <a:xfrm>
          <a:off x="0" y="548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73C20-1BD4-4264-ABE1-13FACEB42C9C}">
      <dsp:nvSpPr>
        <dsp:cNvPr id="0" name=""/>
        <dsp:cNvSpPr/>
      </dsp:nvSpPr>
      <dsp:spPr>
        <a:xfrm>
          <a:off x="0" y="548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Month 1: 250 users → $1,250</a:t>
          </a:r>
          <a:endParaRPr lang="en-US" sz="1200" kern="1200" dirty="0"/>
        </a:p>
      </dsp:txBody>
      <dsp:txXfrm>
        <a:off x="0" y="548"/>
        <a:ext cx="2840592" cy="449326"/>
      </dsp:txXfrm>
    </dsp:sp>
    <dsp:sp modelId="{63A21CCC-6DEE-438F-852A-8D438FECB409}">
      <dsp:nvSpPr>
        <dsp:cNvPr id="0" name=""/>
        <dsp:cNvSpPr/>
      </dsp:nvSpPr>
      <dsp:spPr>
        <a:xfrm>
          <a:off x="0" y="449874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E112E-32E9-4A70-AE57-6286E93F0523}">
      <dsp:nvSpPr>
        <dsp:cNvPr id="0" name=""/>
        <dsp:cNvSpPr/>
      </dsp:nvSpPr>
      <dsp:spPr>
        <a:xfrm>
          <a:off x="0" y="449874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2: 500 users → $2,500</a:t>
          </a:r>
          <a:endParaRPr lang="en-US" sz="1200" kern="1200"/>
        </a:p>
      </dsp:txBody>
      <dsp:txXfrm>
        <a:off x="0" y="449874"/>
        <a:ext cx="2840592" cy="449326"/>
      </dsp:txXfrm>
    </dsp:sp>
    <dsp:sp modelId="{6B797C30-C1A4-4195-B2A1-ADAAA2C306CB}">
      <dsp:nvSpPr>
        <dsp:cNvPr id="0" name=""/>
        <dsp:cNvSpPr/>
      </dsp:nvSpPr>
      <dsp:spPr>
        <a:xfrm>
          <a:off x="0" y="899201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9356A-8A53-42E6-91D3-D34F506C29AB}">
      <dsp:nvSpPr>
        <dsp:cNvPr id="0" name=""/>
        <dsp:cNvSpPr/>
      </dsp:nvSpPr>
      <dsp:spPr>
        <a:xfrm>
          <a:off x="0" y="899201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3: 1,000 users → $5,000</a:t>
          </a:r>
          <a:endParaRPr lang="en-US" sz="1200" kern="1200"/>
        </a:p>
      </dsp:txBody>
      <dsp:txXfrm>
        <a:off x="0" y="899201"/>
        <a:ext cx="2840592" cy="449326"/>
      </dsp:txXfrm>
    </dsp:sp>
    <dsp:sp modelId="{C9A6B058-FD27-4A8B-8382-07EA840D3CEA}">
      <dsp:nvSpPr>
        <dsp:cNvPr id="0" name=""/>
        <dsp:cNvSpPr/>
      </dsp:nvSpPr>
      <dsp:spPr>
        <a:xfrm>
          <a:off x="0" y="1348527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4FBE3-08EC-4F8D-B65E-3D283E60B97B}">
      <dsp:nvSpPr>
        <dsp:cNvPr id="0" name=""/>
        <dsp:cNvSpPr/>
      </dsp:nvSpPr>
      <dsp:spPr>
        <a:xfrm>
          <a:off x="0" y="1348527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4: 2,000 users → $10,000</a:t>
          </a:r>
          <a:endParaRPr lang="en-US" sz="1200" kern="1200"/>
        </a:p>
      </dsp:txBody>
      <dsp:txXfrm>
        <a:off x="0" y="1348527"/>
        <a:ext cx="2840592" cy="449326"/>
      </dsp:txXfrm>
    </dsp:sp>
    <dsp:sp modelId="{724DB4FA-BDBE-4FD7-9E82-8CFD12393CAA}">
      <dsp:nvSpPr>
        <dsp:cNvPr id="0" name=""/>
        <dsp:cNvSpPr/>
      </dsp:nvSpPr>
      <dsp:spPr>
        <a:xfrm>
          <a:off x="0" y="1797853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01026-8C05-474E-93EA-402865140F36}">
      <dsp:nvSpPr>
        <dsp:cNvPr id="0" name=""/>
        <dsp:cNvSpPr/>
      </dsp:nvSpPr>
      <dsp:spPr>
        <a:xfrm>
          <a:off x="0" y="1797853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5: 3,500 users → $17,500</a:t>
          </a:r>
          <a:endParaRPr lang="en-US" sz="1200" kern="1200"/>
        </a:p>
      </dsp:txBody>
      <dsp:txXfrm>
        <a:off x="0" y="1797853"/>
        <a:ext cx="2840592" cy="449326"/>
      </dsp:txXfrm>
    </dsp:sp>
    <dsp:sp modelId="{373319BB-8551-4FFD-8770-BC55F3736654}">
      <dsp:nvSpPr>
        <dsp:cNvPr id="0" name=""/>
        <dsp:cNvSpPr/>
      </dsp:nvSpPr>
      <dsp:spPr>
        <a:xfrm>
          <a:off x="0" y="2247180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E546B-EE6D-4A7B-970A-EE2F72FFAB54}">
      <dsp:nvSpPr>
        <dsp:cNvPr id="0" name=""/>
        <dsp:cNvSpPr/>
      </dsp:nvSpPr>
      <dsp:spPr>
        <a:xfrm>
          <a:off x="0" y="2247180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6: 5,000 users → $25,000</a:t>
          </a:r>
          <a:endParaRPr lang="en-US" sz="1200" kern="1200"/>
        </a:p>
      </dsp:txBody>
      <dsp:txXfrm>
        <a:off x="0" y="2247180"/>
        <a:ext cx="2840592" cy="449326"/>
      </dsp:txXfrm>
    </dsp:sp>
    <dsp:sp modelId="{15F217FB-AB75-4553-97C1-6004493C6D28}">
      <dsp:nvSpPr>
        <dsp:cNvPr id="0" name=""/>
        <dsp:cNvSpPr/>
      </dsp:nvSpPr>
      <dsp:spPr>
        <a:xfrm>
          <a:off x="0" y="2696506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C0010-9FC9-4D8D-B665-D26BAE1F0FD4}">
      <dsp:nvSpPr>
        <dsp:cNvPr id="0" name=""/>
        <dsp:cNvSpPr/>
      </dsp:nvSpPr>
      <dsp:spPr>
        <a:xfrm>
          <a:off x="0" y="2696506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7: 7,000 users → $35,000</a:t>
          </a:r>
          <a:endParaRPr lang="en-US" sz="1200" kern="1200"/>
        </a:p>
      </dsp:txBody>
      <dsp:txXfrm>
        <a:off x="0" y="2696506"/>
        <a:ext cx="2840592" cy="449326"/>
      </dsp:txXfrm>
    </dsp:sp>
    <dsp:sp modelId="{CFBED361-BDD4-4DA7-AB91-DC32D22CF8AF}">
      <dsp:nvSpPr>
        <dsp:cNvPr id="0" name=""/>
        <dsp:cNvSpPr/>
      </dsp:nvSpPr>
      <dsp:spPr>
        <a:xfrm>
          <a:off x="0" y="3145832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2420D-BD03-490C-91C9-4E32DCBE2BA1}">
      <dsp:nvSpPr>
        <dsp:cNvPr id="0" name=""/>
        <dsp:cNvSpPr/>
      </dsp:nvSpPr>
      <dsp:spPr>
        <a:xfrm>
          <a:off x="0" y="3145832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Month 8: 9,000 users → $45,000</a:t>
          </a:r>
          <a:endParaRPr lang="en-US" sz="1200" kern="1200" dirty="0"/>
        </a:p>
      </dsp:txBody>
      <dsp:txXfrm>
        <a:off x="0" y="3145832"/>
        <a:ext cx="2840592" cy="449326"/>
      </dsp:txXfrm>
    </dsp:sp>
    <dsp:sp modelId="{85E9503B-1D2D-4753-A464-EF46165505C4}">
      <dsp:nvSpPr>
        <dsp:cNvPr id="0" name=""/>
        <dsp:cNvSpPr/>
      </dsp:nvSpPr>
      <dsp:spPr>
        <a:xfrm>
          <a:off x="0" y="3595158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5793D-703B-41F2-AB8F-931D1F33474F}">
      <dsp:nvSpPr>
        <dsp:cNvPr id="0" name=""/>
        <dsp:cNvSpPr/>
      </dsp:nvSpPr>
      <dsp:spPr>
        <a:xfrm>
          <a:off x="0" y="3595158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Month 9: 10,000 users → $50,000</a:t>
          </a:r>
          <a:endParaRPr lang="en-US" sz="1200" kern="1200"/>
        </a:p>
      </dsp:txBody>
      <dsp:txXfrm>
        <a:off x="0" y="3595158"/>
        <a:ext cx="2840592" cy="449326"/>
      </dsp:txXfrm>
    </dsp:sp>
    <dsp:sp modelId="{5CA01D1D-BCFB-4B8F-963F-B5B8C8C32C88}">
      <dsp:nvSpPr>
        <dsp:cNvPr id="0" name=""/>
        <dsp:cNvSpPr/>
      </dsp:nvSpPr>
      <dsp:spPr>
        <a:xfrm>
          <a:off x="0" y="4044485"/>
          <a:ext cx="28405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C6ABB-259C-4C6A-857E-3F52880ECCA4}">
      <dsp:nvSpPr>
        <dsp:cNvPr id="0" name=""/>
        <dsp:cNvSpPr/>
      </dsp:nvSpPr>
      <dsp:spPr>
        <a:xfrm>
          <a:off x="0" y="4044485"/>
          <a:ext cx="2840592" cy="449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Post-10K: $10/user = $100,000/month</a:t>
          </a:r>
          <a:endParaRPr lang="en-US" sz="1200" kern="1200"/>
        </a:p>
      </dsp:txBody>
      <dsp:txXfrm>
        <a:off x="0" y="4044485"/>
        <a:ext cx="2840592" cy="4493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B72C0-8CEE-483A-B405-A90CC146F922}">
      <dsp:nvSpPr>
        <dsp:cNvPr id="0" name=""/>
        <dsp:cNvSpPr/>
      </dsp:nvSpPr>
      <dsp:spPr>
        <a:xfrm>
          <a:off x="0" y="531"/>
          <a:ext cx="644652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EEEE1-E5E0-4B4A-BEC1-690695B1CA07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6E9CE-B5E2-441D-A197-4EC252AD0209}">
      <dsp:nvSpPr>
        <dsp:cNvPr id="0" name=""/>
        <dsp:cNvSpPr/>
      </dsp:nvSpPr>
      <dsp:spPr>
        <a:xfrm>
          <a:off x="1435590" y="531"/>
          <a:ext cx="501092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- Year 1: $500K (10,000 users @ blended pricing)</a:t>
          </a:r>
          <a:endParaRPr lang="en-US" sz="2400" kern="1200"/>
        </a:p>
      </dsp:txBody>
      <dsp:txXfrm>
        <a:off x="1435590" y="531"/>
        <a:ext cx="5010929" cy="1242935"/>
      </dsp:txXfrm>
    </dsp:sp>
    <dsp:sp modelId="{41FAB77A-9C8E-4866-81CC-0E03899445EA}">
      <dsp:nvSpPr>
        <dsp:cNvPr id="0" name=""/>
        <dsp:cNvSpPr/>
      </dsp:nvSpPr>
      <dsp:spPr>
        <a:xfrm>
          <a:off x="0" y="1554200"/>
          <a:ext cx="644652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5DE0C9-32A0-4204-A327-ACE6C39D48D2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CACC7-AC7C-47B4-8EB8-3302D69EF140}">
      <dsp:nvSpPr>
        <dsp:cNvPr id="0" name=""/>
        <dsp:cNvSpPr/>
      </dsp:nvSpPr>
      <dsp:spPr>
        <a:xfrm>
          <a:off x="1435590" y="1554200"/>
          <a:ext cx="501092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- Year 2: $1.5M–$2M (25,000 users)</a:t>
          </a:r>
          <a:endParaRPr lang="en-US" sz="2400" kern="1200"/>
        </a:p>
      </dsp:txBody>
      <dsp:txXfrm>
        <a:off x="1435590" y="1554200"/>
        <a:ext cx="5010929" cy="1242935"/>
      </dsp:txXfrm>
    </dsp:sp>
    <dsp:sp modelId="{1FF921F3-3C16-4B2A-854D-D231860CD86F}">
      <dsp:nvSpPr>
        <dsp:cNvPr id="0" name=""/>
        <dsp:cNvSpPr/>
      </dsp:nvSpPr>
      <dsp:spPr>
        <a:xfrm>
          <a:off x="0" y="3107870"/>
          <a:ext cx="644652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F6129C-44C0-4D5F-92C6-FDECCC890F57}">
      <dsp:nvSpPr>
        <dsp:cNvPr id="0" name=""/>
        <dsp:cNvSpPr/>
      </dsp:nvSpPr>
      <dsp:spPr>
        <a:xfrm>
          <a:off x="375988" y="3387530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61EDD-DBC3-4045-85B4-6639DD33E6E1}">
      <dsp:nvSpPr>
        <dsp:cNvPr id="0" name=""/>
        <dsp:cNvSpPr/>
      </dsp:nvSpPr>
      <dsp:spPr>
        <a:xfrm>
          <a:off x="1435590" y="3107870"/>
          <a:ext cx="501092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- Year 3: $4M–$6M (airline/MRO licensing + 50K users)</a:t>
          </a:r>
          <a:endParaRPr lang="en-US" sz="2400" kern="1200"/>
        </a:p>
      </dsp:txBody>
      <dsp:txXfrm>
        <a:off x="1435590" y="3107870"/>
        <a:ext cx="501092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74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2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3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1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349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5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4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3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3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1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8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1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348" y="539087"/>
            <a:ext cx="3400535" cy="1584895"/>
          </a:xfrm>
        </p:spPr>
        <p:txBody>
          <a:bodyPr>
            <a:normAutofit/>
          </a:bodyPr>
          <a:lstStyle/>
          <a:p>
            <a:r>
              <a:t>LineOps AI</a:t>
            </a:r>
          </a:p>
        </p:txBody>
      </p:sp>
      <p:pic>
        <p:nvPicPr>
          <p:cNvPr id="5" name="Picture 4" descr="Airplanes on a road">
            <a:extLst>
              <a:ext uri="{FF2B5EF4-FFF2-40B4-BE49-F238E27FC236}">
                <a16:creationId xmlns:a16="http://schemas.microsoft.com/office/drawing/2014/main" id="{2B1FF7D8-513A-864A-7067-9ED6B17243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138" r="24703" b="-1"/>
          <a:stretch>
            <a:fillRect/>
          </a:stretch>
        </p:blipFill>
        <p:spPr>
          <a:xfrm>
            <a:off x="20" y="10"/>
            <a:ext cx="4571094" cy="685799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5347" y="2438399"/>
            <a:ext cx="3429001" cy="3880514"/>
          </a:xfrm>
        </p:spPr>
        <p:txBody>
          <a:bodyPr>
            <a:normAutofit/>
          </a:bodyPr>
          <a:lstStyle/>
          <a:p>
            <a:r>
              <a:rPr dirty="0"/>
              <a:t>The GPT-powered co-pilot for </a:t>
            </a:r>
            <a:r>
              <a:rPr lang="en-US" dirty="0"/>
              <a:t>Aviation Professionals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Join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We're building the co-pilot aviation professionals deserve.</a:t>
            </a:r>
          </a:p>
          <a:p>
            <a:pPr>
              <a:defRPr sz="1800">
                <a:solidFill>
                  <a:srgbClr val="000000"/>
                </a:solidFill>
                <a:latin typeface="Calibri"/>
              </a:defRPr>
            </a:pPr>
            <a:endParaRPr/>
          </a:p>
          <a:p>
            <a:pPr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Looking for:</a:t>
            </a:r>
          </a:p>
          <a:p>
            <a:pPr lvl="1"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- Strategic investors with a passion for aviation and AI</a:t>
            </a:r>
          </a:p>
          <a:p>
            <a:pPr lvl="1"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- Beta partners: MROs, airlines, training institutions</a:t>
            </a:r>
          </a:p>
          <a:p>
            <a:pPr lvl="1"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- Collaborators in AI, aerospace data, and ops tooling</a:t>
            </a:r>
          </a:p>
          <a:p>
            <a:pPr>
              <a:defRPr sz="1800">
                <a:solidFill>
                  <a:srgbClr val="000000"/>
                </a:solidFill>
                <a:latin typeface="Calibri"/>
              </a:defRPr>
            </a:pPr>
            <a:endParaRPr/>
          </a:p>
          <a:p>
            <a:pPr algn="l">
              <a:defRPr sz="1800">
                <a:solidFill>
                  <a:srgbClr val="000000"/>
                </a:solidFill>
                <a:latin typeface="Calibri"/>
              </a:defRPr>
            </a:pPr>
            <a:r>
              <a:t>Together, let's redefine the future of aviation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Problem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AE418C-9247-6D3C-B5A6-6545864A6E9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6404" y="1828801"/>
          <a:ext cx="644652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3" y="365760"/>
            <a:ext cx="7393787" cy="1325562"/>
          </a:xfrm>
        </p:spPr>
        <p:txBody>
          <a:bodyPr>
            <a:normAutofit/>
          </a:bodyPr>
          <a:lstStyle/>
          <a:p>
            <a:r>
              <a:rPr lang="en-US" dirty="0"/>
              <a:t>The</a:t>
            </a:r>
            <a:r>
              <a:rPr dirty="0"/>
              <a:t> Solution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22793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C7039B-FC7A-E206-E343-2722F305CF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155983"/>
              </p:ext>
            </p:extLst>
          </p:nvPr>
        </p:nvGraphicFramePr>
        <p:xfrm>
          <a:off x="946547" y="2013055"/>
          <a:ext cx="7393643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3" y="365760"/>
            <a:ext cx="7393787" cy="1325562"/>
          </a:xfrm>
        </p:spPr>
        <p:txBody>
          <a:bodyPr>
            <a:normAutofit/>
          </a:bodyPr>
          <a:lstStyle/>
          <a:p>
            <a:r>
              <a:t>Market Opportunity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22793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4B0A90-C1EF-1B57-2D45-33E267378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536323"/>
              </p:ext>
            </p:extLst>
          </p:nvPr>
        </p:nvGraphicFramePr>
        <p:xfrm>
          <a:off x="946547" y="2013055"/>
          <a:ext cx="7393643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3" y="365760"/>
            <a:ext cx="7393787" cy="1325562"/>
          </a:xfrm>
        </p:spPr>
        <p:txBody>
          <a:bodyPr>
            <a:normAutofit/>
          </a:bodyPr>
          <a:lstStyle/>
          <a:p>
            <a:r>
              <a:t>New Business Model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22793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43AA1B-7FA5-E3A8-8619-F5DCC33EC3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665986"/>
              </p:ext>
            </p:extLst>
          </p:nvPr>
        </p:nvGraphicFramePr>
        <p:xfrm>
          <a:off x="946547" y="2013055"/>
          <a:ext cx="7393643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Growth &amp; Revenue Model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DA6EA2-67BB-40B1-DFC2-F70EFD21D1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469048"/>
              </p:ext>
            </p:extLst>
          </p:nvPr>
        </p:nvGraphicFramePr>
        <p:xfrm>
          <a:off x="523709" y="1997880"/>
          <a:ext cx="2840592" cy="4494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3D26843F-E6DA-99BB-1363-9589131BB0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83479" y="2269314"/>
            <a:ext cx="4065458" cy="23193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Updated Financial Projections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3B752C5-4D24-A802-55E3-519DEF1EE59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6404" y="1828801"/>
          <a:ext cx="644652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53F4E5A-C9EE-4859-B46B-F018F7D73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46963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4564674"/>
            <a:ext cx="3008115" cy="1615461"/>
          </a:xfrm>
        </p:spPr>
        <p:txBody>
          <a:bodyPr anchor="ctr">
            <a:normAutofit/>
          </a:bodyPr>
          <a:lstStyle/>
          <a:p>
            <a:r>
              <a:rPr lang="en-US" sz="2800" dirty="0"/>
              <a:t>Go-to-Market Strategy</a:t>
            </a:r>
          </a:p>
        </p:txBody>
      </p:sp>
      <p:pic>
        <p:nvPicPr>
          <p:cNvPr id="5" name="Picture 4" descr="Close up of a control panel of an airplane flying at night">
            <a:extLst>
              <a:ext uri="{FF2B5EF4-FFF2-40B4-BE49-F238E27FC236}">
                <a16:creationId xmlns:a16="http://schemas.microsoft.com/office/drawing/2014/main" id="{99F22ACA-18A3-BE30-3C88-689A65E221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72" b="9713"/>
          <a:stretch>
            <a:fillRect/>
          </a:stretch>
        </p:blipFill>
        <p:spPr>
          <a:xfrm>
            <a:off x="20" y="1"/>
            <a:ext cx="8469610" cy="421270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1A955B-D579-48FD-A51C-51B0C0B6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4750" y="4813604"/>
            <a:ext cx="0" cy="1117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480" y="4564673"/>
            <a:ext cx="4249403" cy="1615463"/>
          </a:xfrm>
        </p:spPr>
        <p:txBody>
          <a:bodyPr anchor="ctr">
            <a:normAutofit/>
          </a:bodyPr>
          <a:lstStyle/>
          <a:p>
            <a:r>
              <a:rPr lang="en-US" sz="1200" dirty="0"/>
              <a:t>MVP: Engineers, Pilots, Cabin Crew – Aviation Professionals</a:t>
            </a:r>
          </a:p>
          <a:p>
            <a:r>
              <a:rPr lang="en-US" sz="1200" dirty="0"/>
              <a:t>Channels: LinkedIn, WhatsApp, influencers</a:t>
            </a:r>
          </a:p>
          <a:p>
            <a:r>
              <a:rPr lang="en-US" sz="1200" dirty="0"/>
              <a:t>Partners: Aviation schools, unions</a:t>
            </a:r>
          </a:p>
          <a:p>
            <a:r>
              <a:rPr lang="en-US" sz="1200" dirty="0"/>
              <a:t>MRO events and expos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t>Team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404" y="1933575"/>
            <a:ext cx="3301131" cy="4246562"/>
          </a:xfrm>
        </p:spPr>
        <p:txBody>
          <a:bodyPr>
            <a:normAutofit/>
          </a:bodyPr>
          <a:lstStyle/>
          <a:p>
            <a:r>
              <a:rPr lang="en-US" dirty="0"/>
              <a:t>Aviators </a:t>
            </a:r>
            <a:r>
              <a:rPr dirty="0"/>
              <a:t>+ data specialists</a:t>
            </a:r>
          </a:p>
          <a:p>
            <a:r>
              <a:rPr dirty="0"/>
              <a:t>Deep MRO and regulatory experience</a:t>
            </a:r>
          </a:p>
          <a:p>
            <a:r>
              <a:rPr lang="en-US" b="1" dirty="0"/>
              <a:t>Mission:</a:t>
            </a:r>
            <a:r>
              <a:rPr lang="en-US" dirty="0"/>
              <a:t> Empower aviation professionals with intelligent tools to streamline decision-making, enhance safety, and redefine operational efficiency.</a:t>
            </a:r>
            <a:endParaRPr dirty="0"/>
          </a:p>
        </p:txBody>
      </p:sp>
      <p:pic>
        <p:nvPicPr>
          <p:cNvPr id="7" name="Graphic 6" descr="Pilot">
            <a:extLst>
              <a:ext uri="{FF2B5EF4-FFF2-40B4-BE49-F238E27FC236}">
                <a16:creationId xmlns:a16="http://schemas.microsoft.com/office/drawing/2014/main" id="{D98817AB-5D9D-F770-8583-AD2149E7E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1999" y="1950778"/>
            <a:ext cx="3605465" cy="36054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14</TotalTime>
  <Words>391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Schoolbook</vt:lpstr>
      <vt:lpstr>Wingdings 2</vt:lpstr>
      <vt:lpstr>View</vt:lpstr>
      <vt:lpstr>LineOps AI</vt:lpstr>
      <vt:lpstr>The Problem</vt:lpstr>
      <vt:lpstr>The Solution</vt:lpstr>
      <vt:lpstr>Market Opportunity</vt:lpstr>
      <vt:lpstr>New Business Model</vt:lpstr>
      <vt:lpstr>User Growth &amp; Revenue Model</vt:lpstr>
      <vt:lpstr>Updated Financial Projections</vt:lpstr>
      <vt:lpstr>Go-to-Market Strategy</vt:lpstr>
      <vt:lpstr>Team &amp; Vision</vt:lpstr>
      <vt:lpstr>Join 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Andrew Ibsen</dc:creator>
  <cp:keywords/>
  <dc:description>generated using python-pptx</dc:description>
  <cp:lastModifiedBy>Andrew Ibsen</cp:lastModifiedBy>
  <cp:revision>3</cp:revision>
  <dcterms:created xsi:type="dcterms:W3CDTF">2013-01-27T09:14:16Z</dcterms:created>
  <dcterms:modified xsi:type="dcterms:W3CDTF">2025-07-10T16:26:55Z</dcterms:modified>
  <cp:category/>
</cp:coreProperties>
</file>